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80" r:id="rId2"/>
  </p:sldMasterIdLst>
  <p:notesMasterIdLst>
    <p:notesMasterId r:id="rId10"/>
  </p:notesMasterIdLst>
  <p:handoutMasterIdLst>
    <p:handoutMasterId r:id="rId11"/>
  </p:handoutMasterIdLst>
  <p:sldIdLst>
    <p:sldId id="256" r:id="rId3"/>
    <p:sldId id="260" r:id="rId4"/>
    <p:sldId id="275" r:id="rId5"/>
    <p:sldId id="261" r:id="rId6"/>
    <p:sldId id="274" r:id="rId7"/>
    <p:sldId id="266" r:id="rId8"/>
    <p:sldId id="267" r:id="rId9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9" autoAdjust="0"/>
    <p:restoredTop sz="94660"/>
  </p:normalViewPr>
  <p:slideViewPr>
    <p:cSldViewPr snapToGrid="0" showGuides="1">
      <p:cViewPr varScale="1">
        <p:scale>
          <a:sx n="114" d="100"/>
          <a:sy n="114" d="100"/>
        </p:scale>
        <p:origin x="684" y="-4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3" d="100"/>
          <a:sy n="63" d="100"/>
        </p:scale>
        <p:origin x="280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0">
              <a:defRPr lang="zh-CN" sz="1200"/>
            </a:lvl1pPr>
          </a:lstStyle>
          <a:p>
            <a:endParaRPr lang="zh-CN" dirty="0">
              <a:ea typeface="Microsoft YaHei UI" panose="020B0503020204020204" pitchFamily="34" charset="-122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978275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0">
              <a:defRPr lang="zh-CN" sz="1200"/>
            </a:lvl1pPr>
          </a:lstStyle>
          <a:p>
            <a:fld id="{E574AC39-44E6-425E-AF49-CF7D189F346F}" type="datetimeFigureOut">
              <a:rPr lang="en-US" altLang="zh-CN" smtClean="0">
                <a:ea typeface="Microsoft YaHei UI" panose="020B0503020204020204" pitchFamily="34" charset="-122"/>
              </a:rPr>
              <a:t>9/25/2017</a:t>
            </a:fld>
            <a:endParaRPr lang="zh-CN" dirty="0">
              <a:ea typeface="Microsoft YaHei UI" panose="020B0503020204020204" pitchFamily="34" charset="-122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0">
              <a:defRPr lang="zh-CN" sz="1200"/>
            </a:lvl1pPr>
          </a:lstStyle>
          <a:p>
            <a:endParaRPr lang="zh-CN" dirty="0">
              <a:ea typeface="Microsoft YaHei UI" panose="020B0503020204020204" pitchFamily="34" charset="-122"/>
            </a:endParaRPr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978275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0">
              <a:defRPr lang="zh-CN" sz="1200"/>
            </a:lvl1pPr>
          </a:lstStyle>
          <a:p>
            <a:fld id="{6320F472-929B-459B-8D82-2FABCC5B32A0}" type="slidenum">
              <a:rPr lang="zh-CN" smtClean="0">
                <a:ea typeface="Microsoft YaHei UI" panose="020B0503020204020204" pitchFamily="34" charset="-122"/>
              </a:rPr>
              <a:t>‹#›</a:t>
            </a:fld>
            <a:endParaRPr lang="zh-CN" dirty="0">
              <a:ea typeface="Microsoft YaHei U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2022641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 latinLnBrk="0">
              <a:defRPr lang="zh-CN" sz="1200">
                <a:ea typeface="Microsoft YaHei UI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 latinLnBrk="0">
              <a:defRPr lang="zh-CN" sz="1200">
                <a:ea typeface="Microsoft YaHei UI" panose="020B0503020204020204" pitchFamily="34" charset="-122"/>
              </a:defRPr>
            </a:lvl1pPr>
          </a:lstStyle>
          <a:p>
            <a:fld id="{DF2775BC-6312-42C7-B7C5-EA6783C2D9CA}" type="datetimeFigureOut">
              <a:rPr lang="en-US" altLang="zh-CN" smtClean="0"/>
              <a:pPr/>
              <a:t>9/25/2017</a:t>
            </a:fld>
            <a:endParaRPr lang="zh-CN" altLang="en-US" dirty="0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4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zh-CN" dirty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02310" y="4480004"/>
            <a:ext cx="5618480" cy="3665458"/>
          </a:xfrm>
          <a:prstGeom prst="rect">
            <a:avLst/>
          </a:prstGeom>
        </p:spPr>
        <p:txBody>
          <a:bodyPr vert="horz" lIns="93324" tIns="46662" rIns="93324" bIns="46662" rtlCol="0"/>
          <a:lstStyle/>
          <a:p>
            <a:pPr lvl="0"/>
            <a:r>
              <a:rPr lang="zh-CN" dirty="0"/>
              <a:t>单击此处编辑母版文本样式</a:t>
            </a:r>
          </a:p>
          <a:p>
            <a:pPr lvl="1"/>
            <a:r>
              <a:rPr lang="zh-CN" dirty="0"/>
              <a:t>第二级</a:t>
            </a:r>
          </a:p>
          <a:p>
            <a:pPr lvl="2"/>
            <a:r>
              <a:rPr lang="zh-CN" dirty="0"/>
              <a:t>第三级</a:t>
            </a:r>
          </a:p>
          <a:p>
            <a:pPr lvl="3"/>
            <a:r>
              <a:rPr lang="zh-CN" dirty="0"/>
              <a:t>第四级</a:t>
            </a:r>
          </a:p>
          <a:p>
            <a:pPr lvl="4"/>
            <a:r>
              <a:rPr lang="zh-CN" dirty="0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 latinLnBrk="0">
              <a:defRPr lang="zh-CN" sz="1200">
                <a:ea typeface="Microsoft YaHei UI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 latinLnBrk="0">
              <a:defRPr lang="zh-CN" sz="1200">
                <a:ea typeface="Microsoft YaHei UI" panose="020B0503020204020204" pitchFamily="34" charset="-122"/>
              </a:defRPr>
            </a:lvl1pPr>
          </a:lstStyle>
          <a:p>
            <a:fld id="{67F715A1-4ADC-44E0-9587-804FF39D6B22}" type="slidenum">
              <a:rPr lang="en-US" altLang="zh-CN" smtClean="0"/>
              <a:pPr/>
              <a:t>‹#›</a:t>
            </a:fld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7298420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lang="zh-CN" sz="1200" kern="1200">
        <a:solidFill>
          <a:schemeClr val="tx1"/>
        </a:solidFill>
        <a:latin typeface="+mn-lt"/>
        <a:ea typeface="Microsoft YaHei UI" panose="020B0503020204020204" pitchFamily="34" charset="-122"/>
        <a:cs typeface="+mn-cs"/>
      </a:defRPr>
    </a:lvl1pPr>
    <a:lvl2pPr marL="457200" algn="l" defTabSz="914400" rtl="0" eaLnBrk="1" latinLnBrk="0" hangingPunct="1">
      <a:defRPr lang="zh-CN" sz="1200" kern="1200">
        <a:solidFill>
          <a:schemeClr val="tx1"/>
        </a:solidFill>
        <a:latin typeface="+mn-lt"/>
        <a:ea typeface="Microsoft YaHei UI" panose="020B0503020204020204" pitchFamily="34" charset="-122"/>
        <a:cs typeface="+mn-cs"/>
      </a:defRPr>
    </a:lvl2pPr>
    <a:lvl3pPr marL="914400" algn="l" defTabSz="914400" rtl="0" eaLnBrk="1" latinLnBrk="0" hangingPunct="1">
      <a:defRPr lang="zh-CN" sz="1200" kern="1200">
        <a:solidFill>
          <a:schemeClr val="tx1"/>
        </a:solidFill>
        <a:latin typeface="+mn-lt"/>
        <a:ea typeface="Microsoft YaHei UI" panose="020B0503020204020204" pitchFamily="34" charset="-122"/>
        <a:cs typeface="+mn-cs"/>
      </a:defRPr>
    </a:lvl3pPr>
    <a:lvl4pPr marL="1371600" algn="l" defTabSz="914400" rtl="0" eaLnBrk="1" latinLnBrk="0" hangingPunct="1">
      <a:defRPr lang="zh-CN" sz="1200" kern="1200">
        <a:solidFill>
          <a:schemeClr val="tx1"/>
        </a:solidFill>
        <a:latin typeface="+mn-lt"/>
        <a:ea typeface="Microsoft YaHei UI" panose="020B0503020204020204" pitchFamily="34" charset="-122"/>
        <a:cs typeface="+mn-cs"/>
      </a:defRPr>
    </a:lvl4pPr>
    <a:lvl5pPr marL="1828800" algn="l" defTabSz="914400" rtl="0" eaLnBrk="1" latinLnBrk="0" hangingPunct="1">
      <a:defRPr lang="zh-CN" sz="1200" kern="1200">
        <a:solidFill>
          <a:schemeClr val="tx1"/>
        </a:solidFill>
        <a:latin typeface="+mn-lt"/>
        <a:ea typeface="Microsoft YaHei UI" panose="020B0503020204020204" pitchFamily="34" charset="-122"/>
        <a:cs typeface="+mn-cs"/>
      </a:defRPr>
    </a:lvl5pPr>
    <a:lvl6pPr marL="2286000" algn="l" defTabSz="914400" rtl="0" eaLnBrk="1" latinLnBrk="0" hangingPunct="1">
      <a:defRPr lang="zh-CN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zh-CN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zh-CN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zh-CN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F715A1-4ADC-44E0-9587-804FF39D6B22}" type="slidenum">
              <a:rPr lang="en-US" altLang="zh-CN" smtClean="0"/>
              <a:t>7</a:t>
            </a:fld>
            <a:endParaRPr lang="zh-CN"/>
          </a:p>
        </p:txBody>
      </p:sp>
    </p:spTree>
    <p:extLst>
      <p:ext uri="{BB962C8B-B14F-4D97-AF65-F5344CB8AC3E}">
        <p14:creationId xmlns:p14="http://schemas.microsoft.com/office/powerpoint/2010/main" val="24895341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 latinLnBrk="0">
              <a:defRPr lang="zh-CN" sz="7200"/>
            </a:lvl1pPr>
          </a:lstStyle>
          <a:p>
            <a:r>
              <a:rPr lang="zh-CN" altLang="en-US" smtClean="0"/>
              <a:t>单击此处编辑母版标题样式</a:t>
            </a:r>
            <a:endParaRPr lang="zh-CN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 latinLnBrk="0">
              <a:buNone/>
              <a:defRPr lang="zh-CN" cap="all">
                <a:solidFill>
                  <a:schemeClr val="accent1"/>
                </a:solidFill>
              </a:defRPr>
            </a:lvl1pPr>
            <a:lvl2pPr marL="457200" indent="0" algn="ctr" latinLnBrk="0">
              <a:buNone/>
              <a:defRPr lang="zh-CN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 latinLnBrk="0">
              <a:buNone/>
              <a:defRPr lang="zh-CN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 latinLnBrk="0">
              <a:buNone/>
              <a:defRPr lang="zh-CN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 latinLnBrk="0">
              <a:buNone/>
              <a:defRPr lang="zh-CN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 latinLnBrk="0">
              <a:buNone/>
              <a:defRPr lang="zh-CN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 latinLnBrk="0">
              <a:buNone/>
              <a:defRPr lang="zh-CN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 latinLnBrk="0">
              <a:buNone/>
              <a:defRPr lang="zh-CN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 latinLnBrk="0">
              <a:buNone/>
              <a:defRPr lang="zh-CN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t>2017/9/25</a:t>
            </a:fld>
            <a:endParaRPr 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t>‹#›</a:t>
            </a:fld>
            <a:endParaRPr lang="zh-CN"/>
          </a:p>
        </p:txBody>
      </p:sp>
    </p:spTree>
    <p:extLst>
      <p:ext uri="{BB962C8B-B14F-4D97-AF65-F5344CB8AC3E}">
        <p14:creationId xmlns:p14="http://schemas.microsoft.com/office/powerpoint/2010/main" val="9408927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全景图片与题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 latinLnBrk="0">
              <a:defRPr lang="zh-CN" sz="2400" b="0"/>
            </a:lvl1pPr>
          </a:lstStyle>
          <a:p>
            <a:r>
              <a:rPr lang="zh-CN" altLang="en-US" smtClean="0"/>
              <a:t>单击此处编辑母版标题样式</a:t>
            </a:r>
            <a:endParaRPr lang="zh-CN"/>
          </a:p>
        </p:txBody>
      </p:sp>
      <p:sp>
        <p:nvSpPr>
          <p:cNvPr id="3" name="图片占位符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ctr">
            <a:normAutofit/>
          </a:bodyPr>
          <a:lstStyle>
            <a:lvl1pPr marL="0" indent="0" algn="ctr" latinLnBrk="0">
              <a:buNone/>
              <a:defRPr lang="zh-CN" sz="1600"/>
            </a:lvl1pPr>
            <a:lvl2pPr marL="457200" indent="0" latinLnBrk="0">
              <a:buNone/>
              <a:defRPr lang="zh-CN" sz="2800"/>
            </a:lvl2pPr>
            <a:lvl3pPr marL="914400" indent="0" latinLnBrk="0">
              <a:buNone/>
              <a:defRPr lang="zh-CN" sz="2400"/>
            </a:lvl3pPr>
            <a:lvl4pPr marL="1371600" indent="0" latinLnBrk="0">
              <a:buNone/>
              <a:defRPr lang="zh-CN" sz="2000"/>
            </a:lvl4pPr>
            <a:lvl5pPr marL="1828800" indent="0" latinLnBrk="0">
              <a:buNone/>
              <a:defRPr lang="zh-CN" sz="2000"/>
            </a:lvl5pPr>
            <a:lvl6pPr marL="2286000" indent="0" latinLnBrk="0">
              <a:buNone/>
              <a:defRPr lang="zh-CN" sz="2000"/>
            </a:lvl6pPr>
            <a:lvl7pPr marL="2743200" indent="0" latinLnBrk="0">
              <a:buNone/>
              <a:defRPr lang="zh-CN" sz="2000"/>
            </a:lvl7pPr>
            <a:lvl8pPr marL="3200400" indent="0" latinLnBrk="0">
              <a:buNone/>
              <a:defRPr lang="zh-CN" sz="2000"/>
            </a:lvl8pPr>
            <a:lvl9pPr marL="3657600" indent="0" latinLnBrk="0">
              <a:buNone/>
              <a:defRPr lang="zh-CN" sz="2000"/>
            </a:lvl9pPr>
          </a:lstStyle>
          <a:p>
            <a:r>
              <a:rPr lang="zh-CN" altLang="en-US" smtClean="0"/>
              <a:t>单击图标添加图片</a:t>
            </a:r>
            <a:endParaRPr lang="zh-CN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 latinLnBrk="0">
              <a:buNone/>
              <a:defRPr lang="zh-CN" sz="1200"/>
            </a:lvl1pPr>
            <a:lvl2pPr marL="457200" indent="0" latinLnBrk="0">
              <a:buNone/>
              <a:defRPr lang="zh-CN" sz="1200"/>
            </a:lvl2pPr>
            <a:lvl3pPr marL="914400" indent="0" latinLnBrk="0">
              <a:buNone/>
              <a:defRPr lang="zh-CN" sz="1000"/>
            </a:lvl3pPr>
            <a:lvl4pPr marL="1371600" indent="0" latinLnBrk="0">
              <a:buNone/>
              <a:defRPr lang="zh-CN" sz="900"/>
            </a:lvl4pPr>
            <a:lvl5pPr marL="1828800" indent="0" latinLnBrk="0">
              <a:buNone/>
              <a:defRPr lang="zh-CN" sz="900"/>
            </a:lvl5pPr>
            <a:lvl6pPr marL="2286000" indent="0" latinLnBrk="0">
              <a:buNone/>
              <a:defRPr lang="zh-CN" sz="900"/>
            </a:lvl6pPr>
            <a:lvl7pPr marL="2743200" indent="0" latinLnBrk="0">
              <a:buNone/>
              <a:defRPr lang="zh-CN" sz="900"/>
            </a:lvl7pPr>
            <a:lvl8pPr marL="3200400" indent="0" latinLnBrk="0">
              <a:buNone/>
              <a:defRPr lang="zh-CN" sz="900"/>
            </a:lvl8pPr>
            <a:lvl9pPr marL="3657600" indent="0" latinLnBrk="0">
              <a:buNone/>
              <a:defRPr lang="zh-CN"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t>2017/9/25</a:t>
            </a:fld>
            <a:endParaRPr 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t>‹#›</a:t>
            </a:fld>
            <a:endParaRPr lang="zh-CN"/>
          </a:p>
        </p:txBody>
      </p:sp>
    </p:spTree>
    <p:extLst>
      <p:ext uri="{BB962C8B-B14F-4D97-AF65-F5344CB8AC3E}">
        <p14:creationId xmlns:p14="http://schemas.microsoft.com/office/powerpoint/2010/main" val="25813912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和题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 latinLnBrk="0">
              <a:defRPr lang="zh-CN" sz="4800"/>
            </a:lvl1pPr>
          </a:lstStyle>
          <a:p>
            <a:r>
              <a:rPr lang="zh-CN" altLang="en-US" smtClean="0"/>
              <a:t>单击此处编辑母版标题样式</a:t>
            </a:r>
            <a:endParaRPr lang="zh-CN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t>2017/9/25</a:t>
            </a:fld>
            <a:endParaRPr 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t>‹#›</a:t>
            </a:fld>
            <a:endParaRPr lang="zh-CN"/>
          </a:p>
        </p:txBody>
      </p:sp>
      <p:sp>
        <p:nvSpPr>
          <p:cNvPr id="8" name="文本占位符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 latinLnBrk="0">
              <a:buNone/>
              <a:defRPr lang="zh-CN" sz="1800"/>
            </a:lvl1pPr>
            <a:lvl2pPr marL="457200" indent="0" latinLnBrk="0">
              <a:buNone/>
              <a:defRPr lang="zh-CN" sz="1200"/>
            </a:lvl2pPr>
            <a:lvl3pPr marL="914400" indent="0" latinLnBrk="0">
              <a:buNone/>
              <a:defRPr lang="zh-CN" sz="1000"/>
            </a:lvl3pPr>
            <a:lvl4pPr marL="1371600" indent="0" latinLnBrk="0">
              <a:buNone/>
              <a:defRPr lang="zh-CN" sz="900"/>
            </a:lvl4pPr>
            <a:lvl5pPr marL="1828800" indent="0" latinLnBrk="0">
              <a:buNone/>
              <a:defRPr lang="zh-CN" sz="900"/>
            </a:lvl5pPr>
            <a:lvl6pPr marL="2286000" indent="0" latinLnBrk="0">
              <a:buNone/>
              <a:defRPr lang="zh-CN" sz="900"/>
            </a:lvl6pPr>
            <a:lvl7pPr marL="2743200" indent="0" latinLnBrk="0">
              <a:buNone/>
              <a:defRPr lang="zh-CN" sz="900"/>
            </a:lvl7pPr>
            <a:lvl8pPr marL="3200400" indent="0" latinLnBrk="0">
              <a:buNone/>
              <a:defRPr lang="zh-CN" sz="900"/>
            </a:lvl8pPr>
            <a:lvl9pPr marL="3657600" indent="0" latinLnBrk="0">
              <a:buNone/>
              <a:defRPr lang="zh-CN"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16409152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言与题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 latinLnBrk="0">
              <a:defRPr lang="zh-CN" sz="4800"/>
            </a:lvl1pPr>
          </a:lstStyle>
          <a:p>
            <a:r>
              <a:rPr lang="zh-CN" altLang="en-US" smtClean="0"/>
              <a:t>单击此处编辑母版标题样式</a:t>
            </a:r>
            <a:endParaRPr lang="zh-CN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t>2017/9/25</a:t>
            </a:fld>
            <a:endParaRPr 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t>‹#›</a:t>
            </a:fld>
            <a:endParaRPr lang="zh-CN"/>
          </a:p>
        </p:txBody>
      </p:sp>
      <p:sp>
        <p:nvSpPr>
          <p:cNvPr id="10" name="文本占位符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 latinLnBrk="0">
              <a:buNone/>
              <a:defRPr lang="zh-CN" sz="1800"/>
            </a:lvl1pPr>
            <a:lvl2pPr marL="457200" indent="0" latinLnBrk="0">
              <a:buNone/>
              <a:defRPr lang="zh-CN" sz="1200"/>
            </a:lvl2pPr>
            <a:lvl3pPr marL="914400" indent="0" latinLnBrk="0">
              <a:buNone/>
              <a:defRPr lang="zh-CN" sz="1000"/>
            </a:lvl3pPr>
            <a:lvl4pPr marL="1371600" indent="0" latinLnBrk="0">
              <a:buNone/>
              <a:defRPr lang="zh-CN" sz="900"/>
            </a:lvl4pPr>
            <a:lvl5pPr marL="1828800" indent="0" latinLnBrk="0">
              <a:buNone/>
              <a:defRPr lang="zh-CN" sz="900"/>
            </a:lvl5pPr>
            <a:lvl6pPr marL="2286000" indent="0" latinLnBrk="0">
              <a:buNone/>
              <a:defRPr lang="zh-CN" sz="900"/>
            </a:lvl6pPr>
            <a:lvl7pPr marL="2743200" indent="0" latinLnBrk="0">
              <a:buNone/>
              <a:defRPr lang="zh-CN" sz="900"/>
            </a:lvl7pPr>
            <a:lvl8pPr marL="3200400" indent="0" latinLnBrk="0">
              <a:buNone/>
              <a:defRPr lang="zh-CN" sz="900"/>
            </a:lvl8pPr>
            <a:lvl9pPr marL="3657600" indent="0" latinLnBrk="0">
              <a:buNone/>
              <a:defRPr lang="zh-CN"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14" name="文本占位符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385828" cy="342174"/>
          </a:xfrm>
        </p:spPr>
        <p:txBody>
          <a:bodyPr anchor="t">
            <a:normAutofit/>
          </a:bodyPr>
          <a:lstStyle>
            <a:lvl1pPr marL="0" indent="0" latinLnBrk="0">
              <a:buNone/>
              <a:defRPr lang="zh-CN" sz="1400" b="0" kern="1200" cap="small">
                <a:solidFill>
                  <a:schemeClr val="accent1"/>
                </a:solidFill>
                <a:latin typeface="+mj-lt"/>
                <a:ea typeface="Microsoft YaHei UI" panose="020B0503020204020204" pitchFamily="34" charset="-122"/>
                <a:cs typeface="+mj-cs"/>
              </a:defRPr>
            </a:lvl1pPr>
            <a:lvl2pPr marL="457200" indent="0" latinLnBrk="0">
              <a:buNone/>
              <a:defRPr lang="zh-CN" sz="1200"/>
            </a:lvl2pPr>
            <a:lvl3pPr marL="914400" indent="0" latinLnBrk="0">
              <a:buNone/>
              <a:defRPr lang="zh-CN" sz="1000"/>
            </a:lvl3pPr>
            <a:lvl4pPr marL="1371600" indent="0" latinLnBrk="0">
              <a:buNone/>
              <a:defRPr lang="zh-CN" sz="900"/>
            </a:lvl4pPr>
            <a:lvl5pPr marL="1828800" indent="0" latinLnBrk="0">
              <a:buNone/>
              <a:defRPr lang="zh-CN" sz="900"/>
            </a:lvl5pPr>
            <a:lvl6pPr marL="2286000" indent="0" latinLnBrk="0">
              <a:buNone/>
              <a:defRPr lang="zh-CN" sz="900"/>
            </a:lvl6pPr>
            <a:lvl7pPr marL="2743200" indent="0" latinLnBrk="0">
              <a:buNone/>
              <a:defRPr lang="zh-CN" sz="900"/>
            </a:lvl7pPr>
            <a:lvl8pPr marL="3200400" indent="0" latinLnBrk="0">
              <a:buNone/>
              <a:defRPr lang="zh-CN" sz="900"/>
            </a:lvl8pPr>
            <a:lvl9pPr marL="3657600" indent="0" latinLnBrk="0">
              <a:buNone/>
              <a:defRPr lang="zh-CN"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r" latinLnBrk="0">
              <a:defRPr lang="zh-CN" sz="12200" b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zh-CN" dirty="0">
                <a:ea typeface="Microsoft YaHei UI" panose="020B0503020204020204" pitchFamily="34" charset="-122"/>
              </a:rPr>
              <a:t>“</a:t>
            </a:r>
          </a:p>
        </p:txBody>
      </p:sp>
      <p:sp>
        <p:nvSpPr>
          <p:cNvPr id="13" name="文本框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r" latinLnBrk="0">
              <a:defRPr lang="zh-CN" sz="12200" b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zh-CN" dirty="0">
                <a:ea typeface="Microsoft YaHei UI" panose="020B0503020204020204" pitchFamily="34" charset="-122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476216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59" cy="1653180"/>
          </a:xfrm>
        </p:spPr>
        <p:txBody>
          <a:bodyPr anchor="b"/>
          <a:lstStyle>
            <a:lvl1pPr algn="l" latinLnBrk="0">
              <a:defRPr lang="zh-CN" sz="4000" b="0" cap="none"/>
            </a:lvl1pPr>
          </a:lstStyle>
          <a:p>
            <a:r>
              <a:rPr lang="zh-CN" altLang="en-US" smtClean="0"/>
              <a:t>单击此处编辑母版标题样式</a:t>
            </a:r>
            <a:endParaRPr lang="zh-CN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 latinLnBrk="0">
              <a:buNone/>
              <a:defRPr lang="zh-CN" sz="2000" cap="none">
                <a:solidFill>
                  <a:schemeClr val="accent1"/>
                </a:solidFill>
              </a:defRPr>
            </a:lvl1pPr>
            <a:lvl2pPr marL="457200" indent="0" latinLnBrk="0">
              <a:buNone/>
              <a:defRPr lang="zh-CN"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latinLnBrk="0">
              <a:buNone/>
              <a:defRPr lang="zh-CN"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latinLnBrk="0">
              <a:buNone/>
              <a:defRPr lang="zh-CN"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latinLnBrk="0">
              <a:buNone/>
              <a:defRPr lang="zh-CN"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latinLnBrk="0">
              <a:buNone/>
              <a:defRPr lang="zh-CN"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latinLnBrk="0">
              <a:buNone/>
              <a:defRPr lang="zh-CN"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latinLnBrk="0">
              <a:buNone/>
              <a:defRPr lang="zh-CN"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latinLnBrk="0">
              <a:buNone/>
              <a:defRPr lang="zh-CN"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t>2017/9/25</a:t>
            </a:fld>
            <a:endParaRPr 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t>‹#›</a:t>
            </a:fld>
            <a:endParaRPr lang="zh-CN"/>
          </a:p>
        </p:txBody>
      </p:sp>
    </p:spTree>
    <p:extLst>
      <p:ext uri="{BB962C8B-B14F-4D97-AF65-F5344CB8AC3E}">
        <p14:creationId xmlns:p14="http://schemas.microsoft.com/office/powerpoint/2010/main" val="10494607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言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3163026"/>
          </a:xfrm>
        </p:spPr>
        <p:txBody>
          <a:bodyPr/>
          <a:lstStyle>
            <a:lvl1pPr latinLnBrk="0">
              <a:defRPr lang="zh-CN" sz="4800"/>
            </a:lvl1pPr>
          </a:lstStyle>
          <a:p>
            <a:r>
              <a:rPr lang="zh-CN" altLang="en-US" smtClean="0"/>
              <a:t>单击此处编辑母版标题样式</a:t>
            </a:r>
            <a:endParaRPr lang="zh-CN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t>2017/9/25</a:t>
            </a:fld>
            <a:endParaRPr 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t>‹#›</a:t>
            </a:fld>
            <a:endParaRPr lang="zh-CN"/>
          </a:p>
        </p:txBody>
      </p:sp>
      <p:sp>
        <p:nvSpPr>
          <p:cNvPr id="8" name="文本占位符 3"/>
          <p:cNvSpPr>
            <a:spLocks noGrp="1"/>
          </p:cNvSpPr>
          <p:nvPr>
            <p:ph type="body" sz="half" idx="2"/>
          </p:nvPr>
        </p:nvSpPr>
        <p:spPr>
          <a:xfrm>
            <a:off x="1574801" y="4953000"/>
            <a:ext cx="7999315" cy="1074057"/>
          </a:xfrm>
        </p:spPr>
        <p:txBody>
          <a:bodyPr anchor="t">
            <a:normAutofit/>
          </a:bodyPr>
          <a:lstStyle>
            <a:lvl1pPr marL="0" indent="0" latinLnBrk="0">
              <a:buNone/>
              <a:defRPr lang="zh-CN" sz="1800" b="0" kern="1200">
                <a:solidFill>
                  <a:schemeClr val="accent1"/>
                </a:solidFill>
                <a:latin typeface="+mj-lt"/>
                <a:ea typeface="Microsoft YaHei UI" panose="020B0503020204020204" pitchFamily="34" charset="-122"/>
                <a:cs typeface="+mj-cs"/>
              </a:defRPr>
            </a:lvl1pPr>
            <a:lvl2pPr marL="457200" indent="0" latinLnBrk="0">
              <a:buNone/>
              <a:defRPr lang="zh-CN" sz="1200"/>
            </a:lvl2pPr>
            <a:lvl3pPr marL="914400" indent="0" latinLnBrk="0">
              <a:buNone/>
              <a:defRPr lang="zh-CN" sz="1000"/>
            </a:lvl3pPr>
            <a:lvl4pPr marL="1371600" indent="0" latinLnBrk="0">
              <a:buNone/>
              <a:defRPr lang="zh-CN" sz="900"/>
            </a:lvl4pPr>
            <a:lvl5pPr marL="1828800" indent="0" latinLnBrk="0">
              <a:buNone/>
              <a:defRPr lang="zh-CN" sz="900"/>
            </a:lvl5pPr>
            <a:lvl6pPr marL="2286000" indent="0" latinLnBrk="0">
              <a:buNone/>
              <a:defRPr lang="zh-CN" sz="900"/>
            </a:lvl6pPr>
            <a:lvl7pPr marL="2743200" indent="0" latinLnBrk="0">
              <a:buNone/>
              <a:defRPr lang="zh-CN" sz="900"/>
            </a:lvl7pPr>
            <a:lvl8pPr marL="3200400" indent="0" latinLnBrk="0">
              <a:buNone/>
              <a:defRPr lang="zh-CN" sz="900"/>
            </a:lvl8pPr>
            <a:lvl9pPr marL="3657600" indent="0" latinLnBrk="0">
              <a:buNone/>
              <a:defRPr lang="zh-CN"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9334033" y="331651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r" latinLnBrk="0">
              <a:defRPr lang="zh-CN" sz="12200" b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zh-CN" dirty="0">
                <a:ea typeface="Microsoft YaHei UI" panose="020B0503020204020204" pitchFamily="34" charset="-122"/>
              </a:rPr>
              <a:t>”</a:t>
            </a:r>
          </a:p>
        </p:txBody>
      </p:sp>
      <p:sp>
        <p:nvSpPr>
          <p:cNvPr id="14" name="文本框 13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r" latinLnBrk="0">
              <a:defRPr lang="zh-CN" sz="12200" b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zh-CN" dirty="0">
                <a:ea typeface="Microsoft YaHei UI" panose="020B0503020204020204" pitchFamily="34" charset="-122"/>
              </a:rPr>
              <a:t>“</a:t>
            </a:r>
          </a:p>
        </p:txBody>
      </p:sp>
    </p:spTree>
    <p:extLst>
      <p:ext uri="{BB962C8B-B14F-4D97-AF65-F5344CB8AC3E}">
        <p14:creationId xmlns:p14="http://schemas.microsoft.com/office/powerpoint/2010/main" val="16645840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或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 latinLnBrk="0">
              <a:defRPr lang="zh-CN" sz="4800"/>
            </a:lvl1pPr>
          </a:lstStyle>
          <a:p>
            <a:r>
              <a:rPr lang="zh-CN" altLang="en-US" smtClean="0"/>
              <a:t>单击此处编辑母版标题样式</a:t>
            </a:r>
            <a:endParaRPr lang="zh-CN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t>2017/9/25</a:t>
            </a:fld>
            <a:endParaRPr 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t>‹#›</a:t>
            </a:fld>
            <a:endParaRPr lang="zh-CN"/>
          </a:p>
        </p:txBody>
      </p:sp>
      <p:sp>
        <p:nvSpPr>
          <p:cNvPr id="10" name="文本占位符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t">
            <a:normAutofit/>
          </a:bodyPr>
          <a:lstStyle>
            <a:lvl1pPr marL="0" indent="0" latinLnBrk="0">
              <a:buNone/>
              <a:defRPr lang="zh-CN" sz="1800"/>
            </a:lvl1pPr>
            <a:lvl2pPr marL="457200" indent="0" latinLnBrk="0">
              <a:buNone/>
              <a:defRPr lang="zh-CN" sz="1200"/>
            </a:lvl2pPr>
            <a:lvl3pPr marL="914400" indent="0" latinLnBrk="0">
              <a:buNone/>
              <a:defRPr lang="zh-CN" sz="1000"/>
            </a:lvl3pPr>
            <a:lvl4pPr marL="1371600" indent="0" latinLnBrk="0">
              <a:buNone/>
              <a:defRPr lang="zh-CN" sz="900"/>
            </a:lvl4pPr>
            <a:lvl5pPr marL="1828800" indent="0" latinLnBrk="0">
              <a:buNone/>
              <a:defRPr lang="zh-CN" sz="900"/>
            </a:lvl5pPr>
            <a:lvl6pPr marL="2286000" indent="0" latinLnBrk="0">
              <a:buNone/>
              <a:defRPr lang="zh-CN" sz="900"/>
            </a:lvl6pPr>
            <a:lvl7pPr marL="2743200" indent="0" latinLnBrk="0">
              <a:buNone/>
              <a:defRPr lang="zh-CN" sz="900"/>
            </a:lvl7pPr>
            <a:lvl8pPr marL="3200400" indent="0" latinLnBrk="0">
              <a:buNone/>
              <a:defRPr lang="zh-CN" sz="900"/>
            </a:lvl8pPr>
            <a:lvl9pPr marL="3657600" indent="0" latinLnBrk="0">
              <a:buNone/>
              <a:defRPr lang="zh-CN"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13" name="文本占位符 3"/>
          <p:cNvSpPr>
            <a:spLocks noGrp="1"/>
          </p:cNvSpPr>
          <p:nvPr>
            <p:ph type="body" sz="half" idx="13"/>
          </p:nvPr>
        </p:nvSpPr>
        <p:spPr>
          <a:xfrm>
            <a:off x="1154953" y="3848610"/>
            <a:ext cx="8825659" cy="588517"/>
          </a:xfrm>
        </p:spPr>
        <p:txBody>
          <a:bodyPr anchor="b">
            <a:normAutofit/>
          </a:bodyPr>
          <a:lstStyle>
            <a:lvl1pPr marL="0" indent="0" algn="l" defTabSz="457200" rtl="0" eaLnBrk="1" latinLnBrk="0" hangingPunct="1">
              <a:buNone/>
              <a:defRPr lang="zh-CN" sz="3600" b="0" kern="1200" cap="none">
                <a:solidFill>
                  <a:schemeClr val="accent1"/>
                </a:solidFill>
                <a:latin typeface="+mj-lt"/>
                <a:ea typeface="Microsoft YaHei UI" panose="020B0503020204020204" pitchFamily="34" charset="-122"/>
                <a:cs typeface="+mj-cs"/>
              </a:defRPr>
            </a:lvl1pPr>
            <a:lvl2pPr marL="457200" indent="0" latinLnBrk="0">
              <a:buNone/>
              <a:defRPr lang="zh-CN" sz="1200"/>
            </a:lvl2pPr>
            <a:lvl3pPr marL="914400" indent="0" latinLnBrk="0">
              <a:buNone/>
              <a:defRPr lang="zh-CN" sz="1000"/>
            </a:lvl3pPr>
            <a:lvl4pPr marL="1371600" indent="0" latinLnBrk="0">
              <a:buNone/>
              <a:defRPr lang="zh-CN" sz="900"/>
            </a:lvl4pPr>
            <a:lvl5pPr marL="1828800" indent="0" latinLnBrk="0">
              <a:buNone/>
              <a:defRPr lang="zh-CN" sz="900"/>
            </a:lvl5pPr>
            <a:lvl6pPr marL="2286000" indent="0" latinLnBrk="0">
              <a:buNone/>
              <a:defRPr lang="zh-CN" sz="900"/>
            </a:lvl6pPr>
            <a:lvl7pPr marL="2743200" indent="0" latinLnBrk="0">
              <a:buNone/>
              <a:defRPr lang="zh-CN" sz="900"/>
            </a:lvl7pPr>
            <a:lvl8pPr marL="3200400" indent="0" latinLnBrk="0">
              <a:buNone/>
              <a:defRPr lang="zh-CN" sz="900"/>
            </a:lvl8pPr>
            <a:lvl9pPr marL="3657600" indent="0" latinLnBrk="0">
              <a:buNone/>
              <a:defRPr lang="zh-CN"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27922269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latinLnBrk="0">
              <a:defRPr lang="zh-CN" sz="4000"/>
            </a:lvl1pPr>
          </a:lstStyle>
          <a:p>
            <a:r>
              <a:rPr lang="zh-CN" altLang="en-US" smtClean="0"/>
              <a:t>单击此处编辑母版标题样式</a:t>
            </a:r>
            <a:endParaRPr lang="zh-CN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 latinLnBrk="0">
              <a:buNone/>
              <a:defRPr lang="zh-CN" sz="2400" b="0">
                <a:solidFill>
                  <a:schemeClr val="accent1"/>
                </a:solidFill>
              </a:defRPr>
            </a:lvl1pPr>
            <a:lvl2pPr marL="457200" indent="0" latinLnBrk="0">
              <a:buNone/>
              <a:defRPr lang="zh-CN" sz="2000" b="1"/>
            </a:lvl2pPr>
            <a:lvl3pPr marL="914400" indent="0" latinLnBrk="0">
              <a:buNone/>
              <a:defRPr lang="zh-CN" sz="1800" b="1"/>
            </a:lvl3pPr>
            <a:lvl4pPr marL="1371600" indent="0" latinLnBrk="0">
              <a:buNone/>
              <a:defRPr lang="zh-CN" sz="1600" b="1"/>
            </a:lvl4pPr>
            <a:lvl5pPr marL="1828800" indent="0" latinLnBrk="0">
              <a:buNone/>
              <a:defRPr lang="zh-CN" sz="1600" b="1"/>
            </a:lvl5pPr>
            <a:lvl6pPr marL="2286000" indent="0" latinLnBrk="0">
              <a:buNone/>
              <a:defRPr lang="zh-CN" sz="1600" b="1"/>
            </a:lvl6pPr>
            <a:lvl7pPr marL="2743200" indent="0" latinLnBrk="0">
              <a:buNone/>
              <a:defRPr lang="zh-CN" sz="1600" b="1"/>
            </a:lvl7pPr>
            <a:lvl8pPr marL="3200400" indent="0" latinLnBrk="0">
              <a:buNone/>
              <a:defRPr lang="zh-CN" sz="1600" b="1"/>
            </a:lvl8pPr>
            <a:lvl9pPr marL="3657600" indent="0" latinLnBrk="0">
              <a:buNone/>
              <a:defRPr lang="zh-CN"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 latinLnBrk="0">
              <a:buNone/>
              <a:defRPr lang="zh-CN" sz="2400" b="0">
                <a:solidFill>
                  <a:schemeClr val="accent1"/>
                </a:solidFill>
              </a:defRPr>
            </a:lvl1pPr>
            <a:lvl2pPr marL="457200" indent="0" latinLnBrk="0">
              <a:buNone/>
              <a:defRPr lang="zh-CN" sz="2000" b="1"/>
            </a:lvl2pPr>
            <a:lvl3pPr marL="914400" indent="0" latinLnBrk="0">
              <a:buNone/>
              <a:defRPr lang="zh-CN" sz="1800" b="1"/>
            </a:lvl3pPr>
            <a:lvl4pPr marL="1371600" indent="0" latinLnBrk="0">
              <a:buNone/>
              <a:defRPr lang="zh-CN" sz="1600" b="1"/>
            </a:lvl4pPr>
            <a:lvl5pPr marL="1828800" indent="0" latinLnBrk="0">
              <a:buNone/>
              <a:defRPr lang="zh-CN" sz="1600" b="1"/>
            </a:lvl5pPr>
            <a:lvl6pPr marL="2286000" indent="0" latinLnBrk="0">
              <a:buNone/>
              <a:defRPr lang="zh-CN" sz="1600" b="1"/>
            </a:lvl6pPr>
            <a:lvl7pPr marL="2743200" indent="0" latinLnBrk="0">
              <a:buNone/>
              <a:defRPr lang="zh-CN" sz="1600" b="1"/>
            </a:lvl7pPr>
            <a:lvl8pPr marL="3200400" indent="0" latinLnBrk="0">
              <a:buNone/>
              <a:defRPr lang="zh-CN" sz="1600" b="1"/>
            </a:lvl8pPr>
            <a:lvl9pPr marL="3657600" indent="0" latinLnBrk="0">
              <a:buNone/>
              <a:defRPr lang="zh-CN"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14" name="文本占位符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 latinLnBrk="0">
              <a:buNone/>
              <a:defRPr lang="zh-CN" sz="2400" b="0">
                <a:solidFill>
                  <a:schemeClr val="accent1"/>
                </a:solidFill>
              </a:defRPr>
            </a:lvl1pPr>
            <a:lvl2pPr marL="457200" indent="0" latinLnBrk="0">
              <a:buNone/>
              <a:defRPr lang="zh-CN" sz="2000" b="1"/>
            </a:lvl2pPr>
            <a:lvl3pPr marL="914400" indent="0" latinLnBrk="0">
              <a:buNone/>
              <a:defRPr lang="zh-CN" sz="1800" b="1"/>
            </a:lvl3pPr>
            <a:lvl4pPr marL="1371600" indent="0" latinLnBrk="0">
              <a:buNone/>
              <a:defRPr lang="zh-CN" sz="1600" b="1"/>
            </a:lvl4pPr>
            <a:lvl5pPr marL="1828800" indent="0" latinLnBrk="0">
              <a:buNone/>
              <a:defRPr lang="zh-CN" sz="1600" b="1"/>
            </a:lvl5pPr>
            <a:lvl6pPr marL="2286000" indent="0" latinLnBrk="0">
              <a:buNone/>
              <a:defRPr lang="zh-CN" sz="1600" b="1"/>
            </a:lvl6pPr>
            <a:lvl7pPr marL="2743200" indent="0" latinLnBrk="0">
              <a:buNone/>
              <a:defRPr lang="zh-CN" sz="1600" b="1"/>
            </a:lvl7pPr>
            <a:lvl8pPr marL="3200400" indent="0" latinLnBrk="0">
              <a:buNone/>
              <a:defRPr lang="zh-CN" sz="1600" b="1"/>
            </a:lvl8pPr>
            <a:lvl9pPr marL="3657600" indent="0" latinLnBrk="0">
              <a:buNone/>
              <a:defRPr lang="zh-CN"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cxnSp>
        <p:nvCxnSpPr>
          <p:cNvPr id="17" name="直线连接线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直线连接线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文本占位符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 latinLnBrk="0">
              <a:buNone/>
              <a:defRPr lang="zh-CN" sz="1400"/>
            </a:lvl1pPr>
            <a:lvl2pPr marL="457200" indent="0" latinLnBrk="0">
              <a:buNone/>
              <a:defRPr lang="zh-CN" sz="1200"/>
            </a:lvl2pPr>
            <a:lvl3pPr marL="914400" indent="0" latinLnBrk="0">
              <a:buNone/>
              <a:defRPr lang="zh-CN" sz="1000"/>
            </a:lvl3pPr>
            <a:lvl4pPr marL="1371600" indent="0" latinLnBrk="0">
              <a:buNone/>
              <a:defRPr lang="zh-CN" sz="900"/>
            </a:lvl4pPr>
            <a:lvl5pPr marL="1828800" indent="0" latinLnBrk="0">
              <a:buNone/>
              <a:defRPr lang="zh-CN" sz="900"/>
            </a:lvl5pPr>
            <a:lvl6pPr marL="2286000" indent="0" latinLnBrk="0">
              <a:buNone/>
              <a:defRPr lang="zh-CN" sz="900"/>
            </a:lvl6pPr>
            <a:lvl7pPr marL="2743200" indent="0" latinLnBrk="0">
              <a:buNone/>
              <a:defRPr lang="zh-CN" sz="900"/>
            </a:lvl7pPr>
            <a:lvl8pPr marL="3200400" indent="0" latinLnBrk="0">
              <a:buNone/>
              <a:defRPr lang="zh-CN" sz="900"/>
            </a:lvl8pPr>
            <a:lvl9pPr marL="3657600" indent="0" latinLnBrk="0">
              <a:buNone/>
              <a:defRPr lang="zh-CN"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19" name="文本占位符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 latinLnBrk="0">
              <a:buNone/>
              <a:defRPr lang="zh-CN" sz="1400"/>
            </a:lvl1pPr>
            <a:lvl2pPr marL="457200" indent="0" latinLnBrk="0">
              <a:buNone/>
              <a:defRPr lang="zh-CN" sz="1200"/>
            </a:lvl2pPr>
            <a:lvl3pPr marL="914400" indent="0" latinLnBrk="0">
              <a:buNone/>
              <a:defRPr lang="zh-CN" sz="1000"/>
            </a:lvl3pPr>
            <a:lvl4pPr marL="1371600" indent="0" latinLnBrk="0">
              <a:buNone/>
              <a:defRPr lang="zh-CN" sz="900"/>
            </a:lvl4pPr>
            <a:lvl5pPr marL="1828800" indent="0" latinLnBrk="0">
              <a:buNone/>
              <a:defRPr lang="zh-CN" sz="900"/>
            </a:lvl5pPr>
            <a:lvl6pPr marL="2286000" indent="0" latinLnBrk="0">
              <a:buNone/>
              <a:defRPr lang="zh-CN" sz="900"/>
            </a:lvl6pPr>
            <a:lvl7pPr marL="2743200" indent="0" latinLnBrk="0">
              <a:buNone/>
              <a:defRPr lang="zh-CN" sz="900"/>
            </a:lvl7pPr>
            <a:lvl8pPr marL="3200400" indent="0" latinLnBrk="0">
              <a:buNone/>
              <a:defRPr lang="zh-CN" sz="900"/>
            </a:lvl8pPr>
            <a:lvl9pPr marL="3657600" indent="0" latinLnBrk="0">
              <a:buNone/>
              <a:defRPr lang="zh-CN"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20" name="文本占位符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 latinLnBrk="0">
              <a:buNone/>
              <a:defRPr lang="zh-CN" sz="1400"/>
            </a:lvl1pPr>
            <a:lvl2pPr marL="457200" indent="0" latinLnBrk="0">
              <a:buNone/>
              <a:defRPr lang="zh-CN" sz="1200"/>
            </a:lvl2pPr>
            <a:lvl3pPr marL="914400" indent="0" latinLnBrk="0">
              <a:buNone/>
              <a:defRPr lang="zh-CN" sz="1000"/>
            </a:lvl3pPr>
            <a:lvl4pPr marL="1371600" indent="0" latinLnBrk="0">
              <a:buNone/>
              <a:defRPr lang="zh-CN" sz="900"/>
            </a:lvl4pPr>
            <a:lvl5pPr marL="1828800" indent="0" latinLnBrk="0">
              <a:buNone/>
              <a:defRPr lang="zh-CN" sz="900"/>
            </a:lvl5pPr>
            <a:lvl6pPr marL="2286000" indent="0" latinLnBrk="0">
              <a:buNone/>
              <a:defRPr lang="zh-CN" sz="900"/>
            </a:lvl6pPr>
            <a:lvl7pPr marL="2743200" indent="0" latinLnBrk="0">
              <a:buNone/>
              <a:defRPr lang="zh-CN" sz="900"/>
            </a:lvl7pPr>
            <a:lvl8pPr marL="3200400" indent="0" latinLnBrk="0">
              <a:buNone/>
              <a:defRPr lang="zh-CN" sz="900"/>
            </a:lvl8pPr>
            <a:lvl9pPr marL="3657600" indent="0" latinLnBrk="0">
              <a:buNone/>
              <a:defRPr lang="zh-CN"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t>2017/9/25</a:t>
            </a:fld>
            <a:endParaRPr lang="zh-CN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t>‹#›</a:t>
            </a:fld>
            <a:endParaRPr lang="zh-CN"/>
          </a:p>
        </p:txBody>
      </p:sp>
    </p:spTree>
    <p:extLst>
      <p:ext uri="{BB962C8B-B14F-4D97-AF65-F5344CB8AC3E}">
        <p14:creationId xmlns:p14="http://schemas.microsoft.com/office/powerpoint/2010/main" val="206494702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图片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latinLnBrk="0">
              <a:defRPr lang="zh-CN" sz="4000"/>
            </a:lvl1pPr>
          </a:lstStyle>
          <a:p>
            <a:r>
              <a:rPr lang="zh-CN" altLang="en-US" smtClean="0"/>
              <a:t>单击此处编辑母版标题样式</a:t>
            </a:r>
            <a:endParaRPr lang="zh-CN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 latinLnBrk="0">
              <a:buNone/>
              <a:defRPr lang="zh-CN" sz="2400" b="0">
                <a:solidFill>
                  <a:schemeClr val="accent1"/>
                </a:solidFill>
              </a:defRPr>
            </a:lvl1pPr>
            <a:lvl2pPr marL="457200" indent="0" latinLnBrk="0">
              <a:buNone/>
              <a:defRPr lang="zh-CN" sz="2000" b="1"/>
            </a:lvl2pPr>
            <a:lvl3pPr marL="914400" indent="0" latinLnBrk="0">
              <a:buNone/>
              <a:defRPr lang="zh-CN" sz="1800" b="1"/>
            </a:lvl3pPr>
            <a:lvl4pPr marL="1371600" indent="0" latinLnBrk="0">
              <a:buNone/>
              <a:defRPr lang="zh-CN" sz="1600" b="1"/>
            </a:lvl4pPr>
            <a:lvl5pPr marL="1828800" indent="0" latinLnBrk="0">
              <a:buNone/>
              <a:defRPr lang="zh-CN" sz="1600" b="1"/>
            </a:lvl5pPr>
            <a:lvl6pPr marL="2286000" indent="0" latinLnBrk="0">
              <a:buNone/>
              <a:defRPr lang="zh-CN" sz="1600" b="1"/>
            </a:lvl6pPr>
            <a:lvl7pPr marL="2743200" indent="0" latinLnBrk="0">
              <a:buNone/>
              <a:defRPr lang="zh-CN" sz="1600" b="1"/>
            </a:lvl7pPr>
            <a:lvl8pPr marL="3200400" indent="0" latinLnBrk="0">
              <a:buNone/>
              <a:defRPr lang="zh-CN" sz="1600" b="1"/>
            </a:lvl8pPr>
            <a:lvl9pPr marL="3657600" indent="0" latinLnBrk="0">
              <a:buNone/>
              <a:defRPr lang="zh-CN"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 latinLnBrk="0">
              <a:buNone/>
              <a:defRPr lang="zh-CN" sz="2400" b="0">
                <a:solidFill>
                  <a:schemeClr val="accent1"/>
                </a:solidFill>
              </a:defRPr>
            </a:lvl1pPr>
            <a:lvl2pPr marL="457200" indent="0" latinLnBrk="0">
              <a:buNone/>
              <a:defRPr lang="zh-CN" sz="2000" b="1"/>
            </a:lvl2pPr>
            <a:lvl3pPr marL="914400" indent="0" latinLnBrk="0">
              <a:buNone/>
              <a:defRPr lang="zh-CN" sz="1800" b="1"/>
            </a:lvl3pPr>
            <a:lvl4pPr marL="1371600" indent="0" latinLnBrk="0">
              <a:buNone/>
              <a:defRPr lang="zh-CN" sz="1600" b="1"/>
            </a:lvl4pPr>
            <a:lvl5pPr marL="1828800" indent="0" latinLnBrk="0">
              <a:buNone/>
              <a:defRPr lang="zh-CN" sz="1600" b="1"/>
            </a:lvl5pPr>
            <a:lvl6pPr marL="2286000" indent="0" latinLnBrk="0">
              <a:buNone/>
              <a:defRPr lang="zh-CN" sz="1600" b="1"/>
            </a:lvl6pPr>
            <a:lvl7pPr marL="2743200" indent="0" latinLnBrk="0">
              <a:buNone/>
              <a:defRPr lang="zh-CN" sz="1600" b="1"/>
            </a:lvl7pPr>
            <a:lvl8pPr marL="3200400" indent="0" latinLnBrk="0">
              <a:buNone/>
              <a:defRPr lang="zh-CN" sz="1600" b="1"/>
            </a:lvl8pPr>
            <a:lvl9pPr marL="3657600" indent="0" latinLnBrk="0">
              <a:buNone/>
              <a:defRPr lang="zh-CN"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14" name="文本占位符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 latinLnBrk="0">
              <a:buNone/>
              <a:defRPr lang="zh-CN" sz="2400" b="0">
                <a:solidFill>
                  <a:schemeClr val="accent1"/>
                </a:solidFill>
              </a:defRPr>
            </a:lvl1pPr>
            <a:lvl2pPr marL="457200" indent="0" latinLnBrk="0">
              <a:buNone/>
              <a:defRPr lang="zh-CN" sz="2000" b="1"/>
            </a:lvl2pPr>
            <a:lvl3pPr marL="914400" indent="0" latinLnBrk="0">
              <a:buNone/>
              <a:defRPr lang="zh-CN" sz="1800" b="1"/>
            </a:lvl3pPr>
            <a:lvl4pPr marL="1371600" indent="0" latinLnBrk="0">
              <a:buNone/>
              <a:defRPr lang="zh-CN" sz="1600" b="1"/>
            </a:lvl4pPr>
            <a:lvl5pPr marL="1828800" indent="0" latinLnBrk="0">
              <a:buNone/>
              <a:defRPr lang="zh-CN" sz="1600" b="1"/>
            </a:lvl5pPr>
            <a:lvl6pPr marL="2286000" indent="0" latinLnBrk="0">
              <a:buNone/>
              <a:defRPr lang="zh-CN" sz="1600" b="1"/>
            </a:lvl6pPr>
            <a:lvl7pPr marL="2743200" indent="0" latinLnBrk="0">
              <a:buNone/>
              <a:defRPr lang="zh-CN" sz="1600" b="1"/>
            </a:lvl7pPr>
            <a:lvl8pPr marL="3200400" indent="0" latinLnBrk="0">
              <a:buNone/>
              <a:defRPr lang="zh-CN" sz="1600" b="1"/>
            </a:lvl8pPr>
            <a:lvl9pPr marL="3657600" indent="0" latinLnBrk="0">
              <a:buNone/>
              <a:defRPr lang="zh-CN"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22" name="文本占位符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 latinLnBrk="0">
              <a:buNone/>
              <a:defRPr lang="zh-CN" sz="1400"/>
            </a:lvl1pPr>
            <a:lvl2pPr marL="457200" indent="0" latinLnBrk="0">
              <a:buNone/>
              <a:defRPr lang="zh-CN" sz="1200"/>
            </a:lvl2pPr>
            <a:lvl3pPr marL="914400" indent="0" latinLnBrk="0">
              <a:buNone/>
              <a:defRPr lang="zh-CN" sz="1000"/>
            </a:lvl3pPr>
            <a:lvl4pPr marL="1371600" indent="0" latinLnBrk="0">
              <a:buNone/>
              <a:defRPr lang="zh-CN" sz="900"/>
            </a:lvl4pPr>
            <a:lvl5pPr marL="1828800" indent="0" latinLnBrk="0">
              <a:buNone/>
              <a:defRPr lang="zh-CN" sz="900"/>
            </a:lvl5pPr>
            <a:lvl6pPr marL="2286000" indent="0" latinLnBrk="0">
              <a:buNone/>
              <a:defRPr lang="zh-CN" sz="900"/>
            </a:lvl6pPr>
            <a:lvl7pPr marL="2743200" indent="0" latinLnBrk="0">
              <a:buNone/>
              <a:defRPr lang="zh-CN" sz="900"/>
            </a:lvl7pPr>
            <a:lvl8pPr marL="3200400" indent="0" latinLnBrk="0">
              <a:buNone/>
              <a:defRPr lang="zh-CN" sz="900"/>
            </a:lvl8pPr>
            <a:lvl9pPr marL="3657600" indent="0" latinLnBrk="0">
              <a:buNone/>
              <a:defRPr lang="zh-CN"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23" name="文本占位符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 latinLnBrk="0">
              <a:buNone/>
              <a:defRPr lang="zh-CN" sz="1400"/>
            </a:lvl1pPr>
            <a:lvl2pPr marL="457200" indent="0" latinLnBrk="0">
              <a:buNone/>
              <a:defRPr lang="zh-CN" sz="1200"/>
            </a:lvl2pPr>
            <a:lvl3pPr marL="914400" indent="0" latinLnBrk="0">
              <a:buNone/>
              <a:defRPr lang="zh-CN" sz="1000"/>
            </a:lvl3pPr>
            <a:lvl4pPr marL="1371600" indent="0" latinLnBrk="0">
              <a:buNone/>
              <a:defRPr lang="zh-CN" sz="900"/>
            </a:lvl4pPr>
            <a:lvl5pPr marL="1828800" indent="0" latinLnBrk="0">
              <a:buNone/>
              <a:defRPr lang="zh-CN" sz="900"/>
            </a:lvl5pPr>
            <a:lvl6pPr marL="2286000" indent="0" latinLnBrk="0">
              <a:buNone/>
              <a:defRPr lang="zh-CN" sz="900"/>
            </a:lvl6pPr>
            <a:lvl7pPr marL="2743200" indent="0" latinLnBrk="0">
              <a:buNone/>
              <a:defRPr lang="zh-CN" sz="900"/>
            </a:lvl7pPr>
            <a:lvl8pPr marL="3200400" indent="0" latinLnBrk="0">
              <a:buNone/>
              <a:defRPr lang="zh-CN" sz="900"/>
            </a:lvl8pPr>
            <a:lvl9pPr marL="3657600" indent="0" latinLnBrk="0">
              <a:buNone/>
              <a:defRPr lang="zh-CN"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24" name="文本占位符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 latinLnBrk="0">
              <a:buNone/>
              <a:defRPr lang="zh-CN" sz="1400"/>
            </a:lvl1pPr>
            <a:lvl2pPr marL="457200" indent="0" latinLnBrk="0">
              <a:buNone/>
              <a:defRPr lang="zh-CN" sz="1200"/>
            </a:lvl2pPr>
            <a:lvl3pPr marL="914400" indent="0" latinLnBrk="0">
              <a:buNone/>
              <a:defRPr lang="zh-CN" sz="1000"/>
            </a:lvl3pPr>
            <a:lvl4pPr marL="1371600" indent="0" latinLnBrk="0">
              <a:buNone/>
              <a:defRPr lang="zh-CN" sz="900"/>
            </a:lvl4pPr>
            <a:lvl5pPr marL="1828800" indent="0" latinLnBrk="0">
              <a:buNone/>
              <a:defRPr lang="zh-CN" sz="900"/>
            </a:lvl5pPr>
            <a:lvl6pPr marL="2286000" indent="0" latinLnBrk="0">
              <a:buNone/>
              <a:defRPr lang="zh-CN" sz="900"/>
            </a:lvl6pPr>
            <a:lvl7pPr marL="2743200" indent="0" latinLnBrk="0">
              <a:buNone/>
              <a:defRPr lang="zh-CN" sz="900"/>
            </a:lvl7pPr>
            <a:lvl8pPr marL="3200400" indent="0" latinLnBrk="0">
              <a:buNone/>
              <a:defRPr lang="zh-CN" sz="900"/>
            </a:lvl8pPr>
            <a:lvl9pPr marL="3657600" indent="0" latinLnBrk="0">
              <a:buNone/>
              <a:defRPr lang="zh-CN"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29" name="图片占位符 2"/>
          <p:cNvSpPr>
            <a:spLocks noGrp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ctr">
            <a:normAutofit/>
          </a:bodyPr>
          <a:lstStyle>
            <a:lvl1pPr marL="0" indent="0" algn="ctr" latinLnBrk="0">
              <a:buNone/>
              <a:defRPr lang="zh-CN" sz="1600"/>
            </a:lvl1pPr>
            <a:lvl2pPr marL="457200" indent="0" latinLnBrk="0">
              <a:buNone/>
              <a:defRPr lang="zh-CN" sz="2800"/>
            </a:lvl2pPr>
            <a:lvl3pPr marL="914400" indent="0" latinLnBrk="0">
              <a:buNone/>
              <a:defRPr lang="zh-CN" sz="2400"/>
            </a:lvl3pPr>
            <a:lvl4pPr marL="1371600" indent="0" latinLnBrk="0">
              <a:buNone/>
              <a:defRPr lang="zh-CN" sz="2000"/>
            </a:lvl4pPr>
            <a:lvl5pPr marL="1828800" indent="0" latinLnBrk="0">
              <a:buNone/>
              <a:defRPr lang="zh-CN" sz="2000"/>
            </a:lvl5pPr>
            <a:lvl6pPr marL="2286000" indent="0" latinLnBrk="0">
              <a:buNone/>
              <a:defRPr lang="zh-CN" sz="2000"/>
            </a:lvl6pPr>
            <a:lvl7pPr marL="2743200" indent="0" latinLnBrk="0">
              <a:buNone/>
              <a:defRPr lang="zh-CN" sz="2000"/>
            </a:lvl7pPr>
            <a:lvl8pPr marL="3200400" indent="0" latinLnBrk="0">
              <a:buNone/>
              <a:defRPr lang="zh-CN" sz="2000"/>
            </a:lvl8pPr>
            <a:lvl9pPr marL="3657600" indent="0" latinLnBrk="0">
              <a:buNone/>
              <a:defRPr lang="zh-CN" sz="2000"/>
            </a:lvl9pPr>
          </a:lstStyle>
          <a:p>
            <a:r>
              <a:rPr lang="zh-CN" altLang="en-US" smtClean="0"/>
              <a:t>单击图标添加图片</a:t>
            </a:r>
            <a:endParaRPr lang="zh-CN"/>
          </a:p>
        </p:txBody>
      </p:sp>
      <p:sp>
        <p:nvSpPr>
          <p:cNvPr id="30" name="图片占位符 2"/>
          <p:cNvSpPr>
            <a:spLocks noGrp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ctr">
            <a:normAutofit/>
          </a:bodyPr>
          <a:lstStyle>
            <a:lvl1pPr marL="0" indent="0" algn="ctr" latinLnBrk="0">
              <a:buNone/>
              <a:defRPr lang="zh-CN" sz="1600"/>
            </a:lvl1pPr>
            <a:lvl2pPr marL="457200" indent="0" latinLnBrk="0">
              <a:buNone/>
              <a:defRPr lang="zh-CN" sz="2800"/>
            </a:lvl2pPr>
            <a:lvl3pPr marL="914400" indent="0" latinLnBrk="0">
              <a:buNone/>
              <a:defRPr lang="zh-CN" sz="2400"/>
            </a:lvl3pPr>
            <a:lvl4pPr marL="1371600" indent="0" latinLnBrk="0">
              <a:buNone/>
              <a:defRPr lang="zh-CN" sz="2000"/>
            </a:lvl4pPr>
            <a:lvl5pPr marL="1828800" indent="0" latinLnBrk="0">
              <a:buNone/>
              <a:defRPr lang="zh-CN" sz="2000"/>
            </a:lvl5pPr>
            <a:lvl6pPr marL="2286000" indent="0" latinLnBrk="0">
              <a:buNone/>
              <a:defRPr lang="zh-CN" sz="2000"/>
            </a:lvl6pPr>
            <a:lvl7pPr marL="2743200" indent="0" latinLnBrk="0">
              <a:buNone/>
              <a:defRPr lang="zh-CN" sz="2000"/>
            </a:lvl7pPr>
            <a:lvl8pPr marL="3200400" indent="0" latinLnBrk="0">
              <a:buNone/>
              <a:defRPr lang="zh-CN" sz="2000"/>
            </a:lvl8pPr>
            <a:lvl9pPr marL="3657600" indent="0" latinLnBrk="0">
              <a:buNone/>
              <a:defRPr lang="zh-CN" sz="2000"/>
            </a:lvl9pPr>
          </a:lstStyle>
          <a:p>
            <a:r>
              <a:rPr lang="zh-CN" altLang="en-US" smtClean="0"/>
              <a:t>单击图标添加图片</a:t>
            </a:r>
            <a:endParaRPr lang="zh-CN"/>
          </a:p>
        </p:txBody>
      </p:sp>
      <p:sp>
        <p:nvSpPr>
          <p:cNvPr id="31" name="图片占位符 2"/>
          <p:cNvSpPr>
            <a:spLocks noGrp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ctr">
            <a:normAutofit/>
          </a:bodyPr>
          <a:lstStyle>
            <a:lvl1pPr marL="0" indent="0" algn="ctr" latinLnBrk="0">
              <a:buNone/>
              <a:defRPr lang="zh-CN" sz="1600"/>
            </a:lvl1pPr>
            <a:lvl2pPr marL="457200" indent="0" latinLnBrk="0">
              <a:buNone/>
              <a:defRPr lang="zh-CN" sz="2800"/>
            </a:lvl2pPr>
            <a:lvl3pPr marL="914400" indent="0" latinLnBrk="0">
              <a:buNone/>
              <a:defRPr lang="zh-CN" sz="2400"/>
            </a:lvl3pPr>
            <a:lvl4pPr marL="1371600" indent="0" latinLnBrk="0">
              <a:buNone/>
              <a:defRPr lang="zh-CN" sz="2000"/>
            </a:lvl4pPr>
            <a:lvl5pPr marL="1828800" indent="0" latinLnBrk="0">
              <a:buNone/>
              <a:defRPr lang="zh-CN" sz="2000"/>
            </a:lvl5pPr>
            <a:lvl6pPr marL="2286000" indent="0" latinLnBrk="0">
              <a:buNone/>
              <a:defRPr lang="zh-CN" sz="2000"/>
            </a:lvl6pPr>
            <a:lvl7pPr marL="2743200" indent="0" latinLnBrk="0">
              <a:buNone/>
              <a:defRPr lang="zh-CN" sz="2000"/>
            </a:lvl7pPr>
            <a:lvl8pPr marL="3200400" indent="0" latinLnBrk="0">
              <a:buNone/>
              <a:defRPr lang="zh-CN" sz="2000"/>
            </a:lvl8pPr>
            <a:lvl9pPr marL="3657600" indent="0" latinLnBrk="0">
              <a:buNone/>
              <a:defRPr lang="zh-CN" sz="2000"/>
            </a:lvl9pPr>
          </a:lstStyle>
          <a:p>
            <a:r>
              <a:rPr lang="zh-CN" altLang="en-US" smtClean="0"/>
              <a:t>单击图标添加图片</a:t>
            </a:r>
            <a:endParaRPr lang="zh-CN"/>
          </a:p>
        </p:txBody>
      </p:sp>
      <p:cxnSp>
        <p:nvCxnSpPr>
          <p:cNvPr id="17" name="直线连接线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直线连接线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t>2017/9/25</a:t>
            </a:fld>
            <a:endParaRPr lang="zh-CN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t>‹#›</a:t>
            </a:fld>
            <a:endParaRPr lang="zh-CN"/>
          </a:p>
        </p:txBody>
      </p:sp>
    </p:spTree>
    <p:extLst>
      <p:ext uri="{BB962C8B-B14F-4D97-AF65-F5344CB8AC3E}">
        <p14:creationId xmlns:p14="http://schemas.microsoft.com/office/powerpoint/2010/main" val="403355264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 anchor="b" anchorCtr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t>2017/9/25</a:t>
            </a:fld>
            <a:endParaRPr 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t>‹#›</a:t>
            </a:fld>
            <a:endParaRPr lang="zh-CN"/>
          </a:p>
        </p:txBody>
      </p:sp>
    </p:spTree>
    <p:extLst>
      <p:ext uri="{BB962C8B-B14F-4D97-AF65-F5344CB8AC3E}">
        <p14:creationId xmlns:p14="http://schemas.microsoft.com/office/powerpoint/2010/main" val="65098300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164151" y="1447799"/>
            <a:ext cx="1409965" cy="4413251"/>
          </a:xfrm>
        </p:spPr>
        <p:txBody>
          <a:bodyPr vert="eaVert" anchor="b" anchorCtr="0"/>
          <a:lstStyle/>
          <a:p>
            <a:r>
              <a:rPr lang="zh-CN" altLang="en-US" smtClean="0"/>
              <a:t>单击此处编辑母版标题样式</a:t>
            </a:r>
            <a:endParaRPr lang="zh-CN" dirty="0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1154954" y="1447799"/>
            <a:ext cx="6776630" cy="4413251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t>2017/9/25</a:t>
            </a:fld>
            <a:endParaRPr lang="zh-CN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t>‹#›</a:t>
            </a:fld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3890026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dirty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t>2017/9/25</a:t>
            </a:fld>
            <a:endParaRPr 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t>‹#›</a:t>
            </a:fld>
            <a:endParaRPr lang="zh-CN"/>
          </a:p>
        </p:txBody>
      </p:sp>
    </p:spTree>
    <p:extLst>
      <p:ext uri="{BB962C8B-B14F-4D97-AF65-F5344CB8AC3E}">
        <p14:creationId xmlns:p14="http://schemas.microsoft.com/office/powerpoint/2010/main" val="25224467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 latinLnBrk="0">
              <a:defRPr lang="zh-CN" sz="4000" b="0" cap="none"/>
            </a:lvl1pPr>
          </a:lstStyle>
          <a:p>
            <a:r>
              <a:rPr lang="zh-CN" altLang="en-US" smtClean="0"/>
              <a:t>单击此处编辑母版标题样式</a:t>
            </a:r>
            <a:endParaRPr lang="zh-CN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 latinLnBrk="0">
              <a:buNone/>
              <a:defRPr lang="zh-CN" sz="2000" cap="all">
                <a:solidFill>
                  <a:schemeClr val="accent1"/>
                </a:solidFill>
              </a:defRPr>
            </a:lvl1pPr>
            <a:lvl2pPr marL="457200" indent="0" latinLnBrk="0">
              <a:buNone/>
              <a:defRPr lang="zh-CN"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latinLnBrk="0">
              <a:buNone/>
              <a:defRPr lang="zh-CN"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latinLnBrk="0">
              <a:buNone/>
              <a:defRPr lang="zh-CN"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latinLnBrk="0">
              <a:buNone/>
              <a:defRPr lang="zh-CN"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latinLnBrk="0">
              <a:buNone/>
              <a:defRPr lang="zh-CN"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latinLnBrk="0">
              <a:buNone/>
              <a:defRPr lang="zh-CN"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latinLnBrk="0">
              <a:buNone/>
              <a:defRPr lang="zh-CN"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latinLnBrk="0">
              <a:buNone/>
              <a:defRPr lang="zh-CN"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t>2017/9/25</a:t>
            </a:fld>
            <a:endParaRPr 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t>‹#›</a:t>
            </a:fld>
            <a:endParaRPr lang="zh-CN"/>
          </a:p>
        </p:txBody>
      </p:sp>
    </p:spTree>
    <p:extLst>
      <p:ext uri="{BB962C8B-B14F-4D97-AF65-F5344CB8AC3E}">
        <p14:creationId xmlns:p14="http://schemas.microsoft.com/office/powerpoint/2010/main" val="23629983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 latinLnBrk="0">
              <a:defRPr lang="zh-CN" sz="1800"/>
            </a:lvl1pPr>
            <a:lvl2pPr latinLnBrk="0">
              <a:defRPr lang="zh-CN" sz="1600"/>
            </a:lvl2pPr>
            <a:lvl3pPr latinLnBrk="0">
              <a:defRPr lang="zh-CN" sz="1400"/>
            </a:lvl3pPr>
            <a:lvl4pPr latinLnBrk="0">
              <a:defRPr lang="zh-CN" sz="1200"/>
            </a:lvl4pPr>
            <a:lvl5pPr latinLnBrk="0">
              <a:defRPr lang="zh-CN" sz="1200"/>
            </a:lvl5pPr>
            <a:lvl6pPr latinLnBrk="0">
              <a:defRPr lang="zh-CN" sz="1200"/>
            </a:lvl6pPr>
            <a:lvl7pPr latinLnBrk="0">
              <a:defRPr lang="zh-CN" sz="1200"/>
            </a:lvl7pPr>
            <a:lvl8pPr latinLnBrk="0">
              <a:defRPr lang="zh-CN" sz="1200"/>
            </a:lvl8pPr>
            <a:lvl9pPr latinLnBrk="0">
              <a:defRPr lang="zh-CN" sz="12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 latinLnBrk="0">
              <a:defRPr lang="zh-CN" sz="1800"/>
            </a:lvl1pPr>
            <a:lvl2pPr latinLnBrk="0">
              <a:defRPr lang="zh-CN" sz="1600"/>
            </a:lvl2pPr>
            <a:lvl3pPr latinLnBrk="0">
              <a:defRPr lang="zh-CN" sz="1400"/>
            </a:lvl3pPr>
            <a:lvl4pPr latinLnBrk="0">
              <a:defRPr lang="zh-CN" sz="1200"/>
            </a:lvl4pPr>
            <a:lvl5pPr latinLnBrk="0">
              <a:defRPr lang="zh-CN" sz="1200"/>
            </a:lvl5pPr>
            <a:lvl6pPr latinLnBrk="0">
              <a:defRPr lang="zh-CN" sz="1200"/>
            </a:lvl6pPr>
            <a:lvl7pPr latinLnBrk="0">
              <a:defRPr lang="zh-CN" sz="1200"/>
            </a:lvl7pPr>
            <a:lvl8pPr latinLnBrk="0">
              <a:defRPr lang="zh-CN" sz="1200"/>
            </a:lvl8pPr>
            <a:lvl9pPr latinLnBrk="0">
              <a:defRPr lang="zh-CN" sz="12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t>2017/9/25</a:t>
            </a:fld>
            <a:endParaRPr 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t>‹#›</a:t>
            </a:fld>
            <a:endParaRPr lang="zh-CN"/>
          </a:p>
        </p:txBody>
      </p:sp>
    </p:spTree>
    <p:extLst>
      <p:ext uri="{BB962C8B-B14F-4D97-AF65-F5344CB8AC3E}">
        <p14:creationId xmlns:p14="http://schemas.microsoft.com/office/powerpoint/2010/main" val="16122087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latinLnBrk="0">
              <a:defRPr lang="zh-CN"/>
            </a:lvl1pPr>
          </a:lstStyle>
          <a:p>
            <a:r>
              <a:rPr lang="zh-CN" altLang="en-US" smtClean="0"/>
              <a:t>单击此处编辑母版标题样式</a:t>
            </a:r>
            <a:endParaRPr lang="zh-CN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 latinLnBrk="0">
              <a:buNone/>
              <a:defRPr lang="zh-CN" sz="2400" b="0">
                <a:solidFill>
                  <a:schemeClr val="accent1"/>
                </a:solidFill>
              </a:defRPr>
            </a:lvl1pPr>
            <a:lvl2pPr marL="457200" indent="0" latinLnBrk="0">
              <a:buNone/>
              <a:defRPr lang="zh-CN" sz="2000" b="1"/>
            </a:lvl2pPr>
            <a:lvl3pPr marL="914400" indent="0" latinLnBrk="0">
              <a:buNone/>
              <a:defRPr lang="zh-CN" sz="1800" b="1"/>
            </a:lvl3pPr>
            <a:lvl4pPr marL="1371600" indent="0" latinLnBrk="0">
              <a:buNone/>
              <a:defRPr lang="zh-CN" sz="1600" b="1"/>
            </a:lvl4pPr>
            <a:lvl5pPr marL="1828800" indent="0" latinLnBrk="0">
              <a:buNone/>
              <a:defRPr lang="zh-CN" sz="1600" b="1"/>
            </a:lvl5pPr>
            <a:lvl6pPr marL="2286000" indent="0" latinLnBrk="0">
              <a:buNone/>
              <a:defRPr lang="zh-CN" sz="1600" b="1"/>
            </a:lvl6pPr>
            <a:lvl7pPr marL="2743200" indent="0" latinLnBrk="0">
              <a:buNone/>
              <a:defRPr lang="zh-CN" sz="1600" b="1"/>
            </a:lvl7pPr>
            <a:lvl8pPr marL="3200400" indent="0" latinLnBrk="0">
              <a:buNone/>
              <a:defRPr lang="zh-CN" sz="1600" b="1"/>
            </a:lvl8pPr>
            <a:lvl9pPr marL="3657600" indent="0" latinLnBrk="0">
              <a:buNone/>
              <a:defRPr lang="zh-CN"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 latinLnBrk="0">
              <a:defRPr lang="zh-CN" sz="1800"/>
            </a:lvl1pPr>
            <a:lvl2pPr latinLnBrk="0">
              <a:defRPr lang="zh-CN" sz="1600"/>
            </a:lvl2pPr>
            <a:lvl3pPr latinLnBrk="0">
              <a:defRPr lang="zh-CN" sz="1400"/>
            </a:lvl3pPr>
            <a:lvl4pPr latinLnBrk="0">
              <a:defRPr lang="zh-CN" sz="1200"/>
            </a:lvl4pPr>
            <a:lvl5pPr latinLnBrk="0">
              <a:defRPr lang="zh-CN" sz="1200"/>
            </a:lvl5pPr>
            <a:lvl6pPr latinLnBrk="0">
              <a:defRPr lang="zh-CN" sz="1200"/>
            </a:lvl6pPr>
            <a:lvl7pPr latinLnBrk="0">
              <a:defRPr lang="zh-CN" sz="1200"/>
            </a:lvl7pPr>
            <a:lvl8pPr latinLnBrk="0">
              <a:defRPr lang="zh-CN" sz="1200"/>
            </a:lvl8pPr>
            <a:lvl9pPr latinLnBrk="0">
              <a:defRPr lang="zh-CN" sz="12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 latinLnBrk="0">
              <a:buNone/>
              <a:defRPr lang="zh-CN" sz="2400" b="0">
                <a:solidFill>
                  <a:schemeClr val="accent1"/>
                </a:solidFill>
              </a:defRPr>
            </a:lvl1pPr>
            <a:lvl2pPr marL="457200" indent="0" latinLnBrk="0">
              <a:buNone/>
              <a:defRPr lang="zh-CN" sz="2000" b="1"/>
            </a:lvl2pPr>
            <a:lvl3pPr marL="914400" indent="0" latinLnBrk="0">
              <a:buNone/>
              <a:defRPr lang="zh-CN" sz="1800" b="1"/>
            </a:lvl3pPr>
            <a:lvl4pPr marL="1371600" indent="0" latinLnBrk="0">
              <a:buNone/>
              <a:defRPr lang="zh-CN" sz="1600" b="1"/>
            </a:lvl4pPr>
            <a:lvl5pPr marL="1828800" indent="0" latinLnBrk="0">
              <a:buNone/>
              <a:defRPr lang="zh-CN" sz="1600" b="1"/>
            </a:lvl5pPr>
            <a:lvl6pPr marL="2286000" indent="0" latinLnBrk="0">
              <a:buNone/>
              <a:defRPr lang="zh-CN" sz="1600" b="1"/>
            </a:lvl6pPr>
            <a:lvl7pPr marL="2743200" indent="0" latinLnBrk="0">
              <a:buNone/>
              <a:defRPr lang="zh-CN" sz="1600" b="1"/>
            </a:lvl7pPr>
            <a:lvl8pPr marL="3200400" indent="0" latinLnBrk="0">
              <a:buNone/>
              <a:defRPr lang="zh-CN" sz="1600" b="1"/>
            </a:lvl8pPr>
            <a:lvl9pPr marL="3657600" indent="0" latinLnBrk="0">
              <a:buNone/>
              <a:defRPr lang="zh-CN"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 latinLnBrk="0">
              <a:defRPr lang="zh-CN" sz="1800"/>
            </a:lvl1pPr>
            <a:lvl2pPr latinLnBrk="0">
              <a:defRPr lang="zh-CN" sz="1600"/>
            </a:lvl2pPr>
            <a:lvl3pPr latinLnBrk="0">
              <a:defRPr lang="zh-CN" sz="1400"/>
            </a:lvl3pPr>
            <a:lvl4pPr latinLnBrk="0">
              <a:defRPr lang="zh-CN" sz="1200"/>
            </a:lvl4pPr>
            <a:lvl5pPr latinLnBrk="0">
              <a:defRPr lang="zh-CN" sz="1200"/>
            </a:lvl5pPr>
            <a:lvl6pPr latinLnBrk="0">
              <a:defRPr lang="zh-CN" sz="1200"/>
            </a:lvl6pPr>
            <a:lvl7pPr latinLnBrk="0">
              <a:defRPr lang="zh-CN" sz="1200"/>
            </a:lvl7pPr>
            <a:lvl8pPr latinLnBrk="0">
              <a:defRPr lang="zh-CN" sz="1200"/>
            </a:lvl8pPr>
            <a:lvl9pPr latinLnBrk="0">
              <a:defRPr lang="zh-CN" sz="12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dirty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t>2017/9/25</a:t>
            </a:fld>
            <a:endParaRPr lang="zh-CN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t>‹#›</a:t>
            </a:fld>
            <a:endParaRPr lang="zh-CN"/>
          </a:p>
        </p:txBody>
      </p:sp>
    </p:spTree>
    <p:extLst>
      <p:ext uri="{BB962C8B-B14F-4D97-AF65-F5344CB8AC3E}">
        <p14:creationId xmlns:p14="http://schemas.microsoft.com/office/powerpoint/2010/main" val="3182202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/>
          </a:p>
        </p:txBody>
      </p:sp>
      <p:sp>
        <p:nvSpPr>
          <p:cNvPr id="7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t>2017/9/25</a:t>
            </a:fld>
            <a:endParaRPr lang="zh-CN"/>
          </a:p>
        </p:txBody>
      </p:sp>
      <p:sp>
        <p:nvSpPr>
          <p:cNvPr id="5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/>
          </a:p>
        </p:txBody>
      </p:sp>
      <p:sp>
        <p:nvSpPr>
          <p:cNvPr id="6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t>‹#›</a:t>
            </a:fld>
            <a:endParaRPr lang="zh-CN"/>
          </a:p>
        </p:txBody>
      </p:sp>
    </p:spTree>
    <p:extLst>
      <p:ext uri="{BB962C8B-B14F-4D97-AF65-F5344CB8AC3E}">
        <p14:creationId xmlns:p14="http://schemas.microsoft.com/office/powerpoint/2010/main" val="13591231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t>2017/9/25</a:t>
            </a:fld>
            <a:endParaRPr lang="zh-CN"/>
          </a:p>
        </p:txBody>
      </p:sp>
      <p:sp>
        <p:nvSpPr>
          <p:cNvPr id="5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/>
          </a:p>
        </p:txBody>
      </p:sp>
      <p:sp>
        <p:nvSpPr>
          <p:cNvPr id="6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t>‹#›</a:t>
            </a:fld>
            <a:endParaRPr lang="zh-CN"/>
          </a:p>
        </p:txBody>
      </p:sp>
    </p:spTree>
    <p:extLst>
      <p:ext uri="{BB962C8B-B14F-4D97-AF65-F5344CB8AC3E}">
        <p14:creationId xmlns:p14="http://schemas.microsoft.com/office/powerpoint/2010/main" val="4515316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题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 latinLnBrk="0">
              <a:defRPr lang="zh-CN" sz="2400" b="0"/>
            </a:lvl1pPr>
          </a:lstStyle>
          <a:p>
            <a:r>
              <a:rPr lang="zh-CN" altLang="en-US" smtClean="0"/>
              <a:t>单击此处编辑母版标题样式</a:t>
            </a:r>
            <a:endParaRPr 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 latinLnBrk="0">
              <a:defRPr lang="zh-CN" sz="2000"/>
            </a:lvl1pPr>
            <a:lvl2pPr latinLnBrk="0">
              <a:defRPr lang="zh-CN" sz="1800"/>
            </a:lvl2pPr>
            <a:lvl3pPr latinLnBrk="0">
              <a:defRPr lang="zh-CN" sz="1600"/>
            </a:lvl3pPr>
            <a:lvl4pPr latinLnBrk="0">
              <a:defRPr lang="zh-CN" sz="1400"/>
            </a:lvl4pPr>
            <a:lvl5pPr latinLnBrk="0">
              <a:defRPr lang="zh-CN" sz="1400"/>
            </a:lvl5pPr>
            <a:lvl6pPr latinLnBrk="0">
              <a:defRPr lang="zh-CN" sz="1400"/>
            </a:lvl6pPr>
            <a:lvl7pPr latinLnBrk="0">
              <a:defRPr lang="zh-CN" sz="1400"/>
            </a:lvl7pPr>
            <a:lvl8pPr latinLnBrk="0">
              <a:defRPr lang="zh-CN" sz="1400"/>
            </a:lvl8pPr>
            <a:lvl9pPr latinLnBrk="0">
              <a:defRPr lang="zh-CN"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 latinLnBrk="0">
              <a:buNone/>
              <a:defRPr lang="zh-CN" sz="1400"/>
            </a:lvl1pPr>
            <a:lvl2pPr marL="457200" indent="0" latinLnBrk="0">
              <a:buNone/>
              <a:defRPr lang="zh-CN" sz="1200"/>
            </a:lvl2pPr>
            <a:lvl3pPr marL="914400" indent="0" latinLnBrk="0">
              <a:buNone/>
              <a:defRPr lang="zh-CN" sz="1000"/>
            </a:lvl3pPr>
            <a:lvl4pPr marL="1371600" indent="0" latinLnBrk="0">
              <a:buNone/>
              <a:defRPr lang="zh-CN" sz="900"/>
            </a:lvl4pPr>
            <a:lvl5pPr marL="1828800" indent="0" latinLnBrk="0">
              <a:buNone/>
              <a:defRPr lang="zh-CN" sz="900"/>
            </a:lvl5pPr>
            <a:lvl6pPr marL="2286000" indent="0" latinLnBrk="0">
              <a:buNone/>
              <a:defRPr lang="zh-CN" sz="900"/>
            </a:lvl6pPr>
            <a:lvl7pPr marL="2743200" indent="0" latinLnBrk="0">
              <a:buNone/>
              <a:defRPr lang="zh-CN" sz="900"/>
            </a:lvl7pPr>
            <a:lvl8pPr marL="3200400" indent="0" latinLnBrk="0">
              <a:buNone/>
              <a:defRPr lang="zh-CN" sz="900"/>
            </a:lvl8pPr>
            <a:lvl9pPr marL="3657600" indent="0" latinLnBrk="0">
              <a:buNone/>
              <a:defRPr lang="zh-CN"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7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t>2017/9/25</a:t>
            </a:fld>
            <a:endParaRPr lang="zh-CN"/>
          </a:p>
        </p:txBody>
      </p:sp>
      <p:sp>
        <p:nvSpPr>
          <p:cNvPr id="5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/>
          </a:p>
        </p:txBody>
      </p:sp>
      <p:sp>
        <p:nvSpPr>
          <p:cNvPr id="6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t>‹#›</a:t>
            </a:fld>
            <a:endParaRPr lang="zh-CN"/>
          </a:p>
        </p:txBody>
      </p:sp>
    </p:spTree>
    <p:extLst>
      <p:ext uri="{BB962C8B-B14F-4D97-AF65-F5344CB8AC3E}">
        <p14:creationId xmlns:p14="http://schemas.microsoft.com/office/powerpoint/2010/main" val="17579892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题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 latinLnBrk="0">
              <a:defRPr lang="zh-CN" sz="3600" b="0"/>
            </a:lvl1pPr>
          </a:lstStyle>
          <a:p>
            <a:r>
              <a:rPr lang="zh-CN" altLang="en-US" smtClean="0"/>
              <a:t>单击此处编辑母版标题样式</a:t>
            </a:r>
            <a:endParaRPr lang="zh-CN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ctr">
            <a:normAutofit/>
          </a:bodyPr>
          <a:lstStyle>
            <a:lvl1pPr marL="0" indent="0" algn="ctr" latinLnBrk="0">
              <a:buNone/>
              <a:defRPr lang="zh-CN" sz="1600"/>
            </a:lvl1pPr>
            <a:lvl2pPr marL="457200" indent="0" latinLnBrk="0">
              <a:buNone/>
              <a:defRPr lang="zh-CN" sz="2800"/>
            </a:lvl2pPr>
            <a:lvl3pPr marL="914400" indent="0" latinLnBrk="0">
              <a:buNone/>
              <a:defRPr lang="zh-CN" sz="2400"/>
            </a:lvl3pPr>
            <a:lvl4pPr marL="1371600" indent="0" latinLnBrk="0">
              <a:buNone/>
              <a:defRPr lang="zh-CN" sz="2000"/>
            </a:lvl4pPr>
            <a:lvl5pPr marL="1828800" indent="0" latinLnBrk="0">
              <a:buNone/>
              <a:defRPr lang="zh-CN" sz="2000"/>
            </a:lvl5pPr>
            <a:lvl6pPr marL="2286000" indent="0" latinLnBrk="0">
              <a:buNone/>
              <a:defRPr lang="zh-CN" sz="2000"/>
            </a:lvl6pPr>
            <a:lvl7pPr marL="2743200" indent="0" latinLnBrk="0">
              <a:buNone/>
              <a:defRPr lang="zh-CN" sz="2000"/>
            </a:lvl7pPr>
            <a:lvl8pPr marL="3200400" indent="0" latinLnBrk="0">
              <a:buNone/>
              <a:defRPr lang="zh-CN" sz="2000"/>
            </a:lvl8pPr>
            <a:lvl9pPr marL="3657600" indent="0" latinLnBrk="0">
              <a:buNone/>
              <a:defRPr lang="zh-CN" sz="2000"/>
            </a:lvl9pPr>
          </a:lstStyle>
          <a:p>
            <a:r>
              <a:rPr lang="zh-CN" altLang="en-US" smtClean="0"/>
              <a:t>单击图标添加图片</a:t>
            </a:r>
            <a:endParaRPr lang="zh-CN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 latinLnBrk="0">
              <a:buNone/>
              <a:defRPr lang="zh-CN" sz="1400"/>
            </a:lvl1pPr>
            <a:lvl2pPr marL="457200" indent="0" latinLnBrk="0">
              <a:buNone/>
              <a:defRPr lang="zh-CN" sz="1200"/>
            </a:lvl2pPr>
            <a:lvl3pPr marL="914400" indent="0" latinLnBrk="0">
              <a:buNone/>
              <a:defRPr lang="zh-CN" sz="1000"/>
            </a:lvl3pPr>
            <a:lvl4pPr marL="1371600" indent="0" latinLnBrk="0">
              <a:buNone/>
              <a:defRPr lang="zh-CN" sz="900"/>
            </a:lvl4pPr>
            <a:lvl5pPr marL="1828800" indent="0" latinLnBrk="0">
              <a:buNone/>
              <a:defRPr lang="zh-CN" sz="900"/>
            </a:lvl5pPr>
            <a:lvl6pPr marL="2286000" indent="0" latinLnBrk="0">
              <a:buNone/>
              <a:defRPr lang="zh-CN" sz="900"/>
            </a:lvl6pPr>
            <a:lvl7pPr marL="2743200" indent="0" latinLnBrk="0">
              <a:buNone/>
              <a:defRPr lang="zh-CN" sz="900"/>
            </a:lvl7pPr>
            <a:lvl8pPr marL="3200400" indent="0" latinLnBrk="0">
              <a:buNone/>
              <a:defRPr lang="zh-CN" sz="900"/>
            </a:lvl8pPr>
            <a:lvl9pPr marL="3657600" indent="0" latinLnBrk="0">
              <a:buNone/>
              <a:defRPr lang="zh-CN"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t>2017/9/25</a:t>
            </a:fld>
            <a:endParaRPr 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t>‹#›</a:t>
            </a:fld>
            <a:endParaRPr lang="zh-CN"/>
          </a:p>
        </p:txBody>
      </p:sp>
    </p:spTree>
    <p:extLst>
      <p:ext uri="{BB962C8B-B14F-4D97-AF65-F5344CB8AC3E}">
        <p14:creationId xmlns:p14="http://schemas.microsoft.com/office/powerpoint/2010/main" val="6690859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椭圆 12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11000"/>
                </a:schemeClr>
              </a:gs>
              <a:gs pos="75000">
                <a:schemeClr val="accent1">
                  <a:lumMod val="60000"/>
                  <a:lumOff val="40000"/>
                  <a:alpha val="0"/>
                </a:schemeClr>
              </a:gs>
              <a:gs pos="36000">
                <a:schemeClr val="accent1">
                  <a:lumMod val="60000"/>
                  <a:lumOff val="4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dirty="0">
              <a:ea typeface="Microsoft YaHei UI" panose="020B0503020204020204" pitchFamily="34" charset="-122"/>
            </a:endParaRPr>
          </a:p>
        </p:txBody>
      </p:sp>
      <p:sp>
        <p:nvSpPr>
          <p:cNvPr id="15" name="椭圆 14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8000"/>
                </a:schemeClr>
              </a:gs>
              <a:gs pos="71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accent1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dirty="0">
              <a:ea typeface="Microsoft YaHei UI" panose="020B0503020204020204" pitchFamily="34" charset="-122"/>
            </a:endParaRPr>
          </a:p>
        </p:txBody>
      </p:sp>
      <p:sp>
        <p:nvSpPr>
          <p:cNvPr id="16" name="椭圆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7000"/>
                </a:schemeClr>
              </a:gs>
              <a:gs pos="69000">
                <a:schemeClr val="accent1">
                  <a:lumMod val="60000"/>
                  <a:lumOff val="40000"/>
                  <a:alpha val="0"/>
                </a:schemeClr>
              </a:gs>
              <a:gs pos="36000">
                <a:schemeClr val="accent1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dirty="0">
              <a:ea typeface="Microsoft YaHei UI" panose="020B0503020204020204" pitchFamily="34" charset="-122"/>
            </a:endParaRPr>
          </a:p>
        </p:txBody>
      </p:sp>
      <p:sp>
        <p:nvSpPr>
          <p:cNvPr id="17" name="椭圆 16"/>
          <p:cNvSpPr/>
          <p:nvPr/>
        </p:nvSpPr>
        <p:spPr>
          <a:xfrm>
            <a:off x="799941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14000"/>
                </a:schemeClr>
              </a:gs>
              <a:gs pos="73000">
                <a:schemeClr val="accent1">
                  <a:lumMod val="60000"/>
                  <a:lumOff val="40000"/>
                  <a:alpha val="0"/>
                </a:schemeClr>
              </a:gs>
              <a:gs pos="36000">
                <a:schemeClr val="accent1">
                  <a:lumMod val="60000"/>
                  <a:lumOff val="4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dirty="0">
              <a:ea typeface="Microsoft YaHei UI" panose="020B0503020204020204" pitchFamily="34" charset="-122"/>
            </a:endParaRPr>
          </a:p>
        </p:txBody>
      </p:sp>
      <p:sp>
        <p:nvSpPr>
          <p:cNvPr id="18" name="椭圆 17"/>
          <p:cNvSpPr/>
          <p:nvPr/>
        </p:nvSpPr>
        <p:spPr>
          <a:xfrm>
            <a:off x="860901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10000"/>
                </a:schemeClr>
              </a:gs>
              <a:gs pos="66000">
                <a:schemeClr val="accent1">
                  <a:lumMod val="60000"/>
                  <a:lumOff val="40000"/>
                  <a:alpha val="0"/>
                </a:schemeClr>
              </a:gs>
              <a:gs pos="31000">
                <a:schemeClr val="accent1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dirty="0">
              <a:ea typeface="Microsoft YaHei UI" panose="020B0503020204020204" pitchFamily="34" charset="-122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dirty="0">
              <a:ea typeface="Microsoft YaHei UI" panose="020B0503020204020204" pitchFamily="34" charset="-122"/>
            </a:endParaRPr>
          </a:p>
        </p:txBody>
      </p:sp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zh-CN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dirty="0"/>
              <a:t>单击此处编辑母版文本样式</a:t>
            </a:r>
          </a:p>
          <a:p>
            <a:pPr lvl="1"/>
            <a:r>
              <a:rPr lang="zh-CN" dirty="0"/>
              <a:t>第二级</a:t>
            </a:r>
          </a:p>
          <a:p>
            <a:pPr lvl="2"/>
            <a:r>
              <a:rPr lang="zh-CN" dirty="0"/>
              <a:t>第三级</a:t>
            </a:r>
          </a:p>
          <a:p>
            <a:pPr lvl="3"/>
            <a:r>
              <a:rPr lang="zh-CN" dirty="0"/>
              <a:t>第四级</a:t>
            </a:r>
          </a:p>
          <a:p>
            <a:pPr lvl="4"/>
            <a:r>
              <a:rPr lang="zh-CN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 latinLnBrk="0">
              <a:defRPr lang="zh-CN" sz="1100" b="0">
                <a:solidFill>
                  <a:schemeClr val="tx1">
                    <a:tint val="75000"/>
                    <a:alpha val="60000"/>
                  </a:schemeClr>
                </a:solidFill>
                <a:ea typeface="Microsoft YaHei UI" panose="020B0503020204020204" pitchFamily="34" charset="-122"/>
              </a:defRPr>
            </a:lvl1pPr>
          </a:lstStyle>
          <a:p>
            <a:fld id="{40FF0622-75E4-48B8-A617-5428CA5926CE}" type="datetimeFigureOut">
              <a:rPr lang="en-US" altLang="zh-CN" smtClean="0"/>
              <a:pPr/>
              <a:t>9/25/2017</a:t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0">
              <a:defRPr lang="zh-CN" sz="1100" b="0">
                <a:solidFill>
                  <a:schemeClr val="tx1">
                    <a:tint val="75000"/>
                    <a:alpha val="60000"/>
                  </a:schemeClr>
                </a:solidFill>
                <a:ea typeface="Microsoft YaHei UI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 latinLnBrk="0">
              <a:defRPr lang="zh-CN" sz="2800" b="0">
                <a:solidFill>
                  <a:schemeClr val="tx1">
                    <a:tint val="75000"/>
                  </a:schemeClr>
                </a:solidFill>
                <a:ea typeface="Microsoft YaHei UI" panose="020B0503020204020204" pitchFamily="34" charset="-122"/>
              </a:defRPr>
            </a:lvl1pPr>
          </a:lstStyle>
          <a:p>
            <a:fld id="{BA875541-8164-4CC7-9F2F-6F0C49BB858D}" type="slidenum">
              <a:rPr lang="en-US" altLang="zh-CN" smtClean="0"/>
              <a:pPr/>
              <a:t>‹#›</a:t>
            </a:fld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56346728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  <p:sldLayoutId id="2147483692" r:id="rId12"/>
    <p:sldLayoutId id="2147483693" r:id="rId13"/>
    <p:sldLayoutId id="2147483694" r:id="rId14"/>
    <p:sldLayoutId id="2147483695" r:id="rId15"/>
    <p:sldLayoutId id="2147483696" r:id="rId16"/>
    <p:sldLayoutId id="2147483697" r:id="rId17"/>
    <p:sldLayoutId id="2147483698" r:id="rId18"/>
    <p:sldLayoutId id="2147483699" r:id="rId19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lang="zh-CN" sz="4200" b="0" kern="1200">
          <a:solidFill>
            <a:schemeClr val="tx2"/>
          </a:solidFill>
          <a:latin typeface="+mj-lt"/>
          <a:ea typeface="Microsoft YaHei UI" panose="020B0503020204020204" pitchFamily="34" charset="-122"/>
          <a:cs typeface="+mj-cs"/>
        </a:defRPr>
      </a:lvl1pPr>
      <a:lvl2pPr eaLnBrk="1" latinLnBrk="0" hangingPunct="1">
        <a:defRPr lang="zh-CN">
          <a:solidFill>
            <a:schemeClr val="tx2"/>
          </a:solidFill>
        </a:defRPr>
      </a:lvl2pPr>
      <a:lvl3pPr eaLnBrk="1" latinLnBrk="0" hangingPunct="1">
        <a:defRPr lang="zh-CN">
          <a:solidFill>
            <a:schemeClr val="tx2"/>
          </a:solidFill>
        </a:defRPr>
      </a:lvl3pPr>
      <a:lvl4pPr eaLnBrk="1" latinLnBrk="0" hangingPunct="1">
        <a:defRPr lang="zh-CN">
          <a:solidFill>
            <a:schemeClr val="tx2"/>
          </a:solidFill>
        </a:defRPr>
      </a:lvl4pPr>
      <a:lvl5pPr eaLnBrk="1" latinLnBrk="0" hangingPunct="1">
        <a:defRPr lang="zh-CN">
          <a:solidFill>
            <a:schemeClr val="tx2"/>
          </a:solidFill>
        </a:defRPr>
      </a:lvl5pPr>
      <a:lvl6pPr eaLnBrk="1" latinLnBrk="0" hangingPunct="1">
        <a:defRPr lang="zh-CN">
          <a:solidFill>
            <a:schemeClr val="tx2"/>
          </a:solidFill>
        </a:defRPr>
      </a:lvl6pPr>
      <a:lvl7pPr eaLnBrk="1" latinLnBrk="0" hangingPunct="1">
        <a:defRPr lang="zh-CN">
          <a:solidFill>
            <a:schemeClr val="tx2"/>
          </a:solidFill>
        </a:defRPr>
      </a:lvl7pPr>
      <a:lvl8pPr eaLnBrk="1" latinLnBrk="0" hangingPunct="1">
        <a:defRPr lang="zh-CN">
          <a:solidFill>
            <a:schemeClr val="tx2"/>
          </a:solidFill>
        </a:defRPr>
      </a:lvl8pPr>
      <a:lvl9pPr eaLnBrk="1" latinLnBrk="0" hangingPunct="1">
        <a:defRPr lang="zh-CN"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80000"/>
        <a:buFont typeface="Wingdings 3" charset="2"/>
        <a:buChar char=""/>
        <a:defRPr lang="zh-CN" sz="2000" b="0" kern="1200">
          <a:solidFill>
            <a:schemeClr val="tx1"/>
          </a:solidFill>
          <a:latin typeface="+mj-lt"/>
          <a:ea typeface="Microsoft YaHei UI" panose="020B0503020204020204" pitchFamily="34" charset="-122"/>
          <a:cs typeface="+mj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80000"/>
        <a:buFont typeface="Wingdings 3" charset="2"/>
        <a:buChar char=""/>
        <a:defRPr lang="zh-CN" sz="1800" b="0" kern="1200">
          <a:solidFill>
            <a:schemeClr val="tx1"/>
          </a:solidFill>
          <a:latin typeface="+mj-lt"/>
          <a:ea typeface="Microsoft YaHei UI" panose="020B0503020204020204" pitchFamily="34" charset="-122"/>
          <a:cs typeface="+mj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80000"/>
        <a:buFont typeface="Wingdings 3" charset="2"/>
        <a:buChar char=""/>
        <a:defRPr lang="zh-CN" sz="1600" b="0" kern="1200">
          <a:solidFill>
            <a:schemeClr val="tx1"/>
          </a:solidFill>
          <a:latin typeface="+mj-lt"/>
          <a:ea typeface="Microsoft YaHei UI" panose="020B0503020204020204" pitchFamily="34" charset="-122"/>
          <a:cs typeface="+mj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80000"/>
        <a:buFont typeface="Wingdings 3" charset="2"/>
        <a:buChar char=""/>
        <a:defRPr lang="zh-CN" sz="1400" b="0" kern="1200">
          <a:solidFill>
            <a:schemeClr val="tx1"/>
          </a:solidFill>
          <a:latin typeface="+mj-lt"/>
          <a:ea typeface="Microsoft YaHei UI" panose="020B0503020204020204" pitchFamily="34" charset="-122"/>
          <a:cs typeface="+mj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80000"/>
        <a:buFont typeface="Wingdings 3" charset="2"/>
        <a:buChar char=""/>
        <a:defRPr lang="zh-CN" sz="1400" b="0" kern="1200">
          <a:solidFill>
            <a:schemeClr val="tx1"/>
          </a:solidFill>
          <a:latin typeface="+mj-lt"/>
          <a:ea typeface="Microsoft YaHei UI" panose="020B0503020204020204" pitchFamily="34" charset="-122"/>
          <a:cs typeface="+mj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80000"/>
        <a:buFont typeface="Wingdings 3" charset="2"/>
        <a:buChar char=""/>
        <a:defRPr lang="zh-CN" sz="1200" b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80000"/>
        <a:buFont typeface="Wingdings 3" charset="2"/>
        <a:buChar char=""/>
        <a:defRPr lang="zh-CN" sz="1200" b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80000"/>
        <a:buFont typeface="Wingdings 3" charset="2"/>
        <a:buChar char=""/>
        <a:defRPr lang="zh-CN" sz="1200" b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80000"/>
        <a:buFont typeface="Wingdings 3" charset="2"/>
        <a:buChar char=""/>
        <a:defRPr lang="zh-CN" sz="1200" b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zh-CN"/>
      </a:defPPr>
      <a:lvl1pPr marL="0" algn="l" defTabSz="457200" rtl="0" eaLnBrk="1" latinLnBrk="0" hangingPunct="1">
        <a:defRPr lang="zh-CN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lang="zh-CN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lang="zh-CN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lang="zh-CN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lang="zh-CN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lang="zh-CN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lang="zh-CN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lang="zh-CN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lang="zh-CN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icrosoft.com/net/download/core#/runtime" TargetMode="External"/><Relationship Id="rId2" Type="http://schemas.openxmlformats.org/officeDocument/2006/relationships/hyperlink" Target="https://www.microsoft.com/net/download/core#/sdk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visualstudio.com/zh-hans/downloads/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 smtClean="0"/>
              <a:t>Asp.net Core2.0</a:t>
            </a:r>
            <a:endParaRPr lang="zh-CN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CN" altLang="en-US" dirty="0" smtClean="0"/>
              <a:t>主讲老师：</a:t>
            </a:r>
            <a:r>
              <a:rPr lang="zh-CN" altLang="en-US" dirty="0" smtClean="0"/>
              <a:t>陈太速</a:t>
            </a:r>
            <a:r>
              <a:rPr lang="zh-CN" dirty="0" smtClean="0"/>
              <a:t> </a:t>
            </a:r>
            <a:r>
              <a:rPr lang="zh-CN" dirty="0"/>
              <a:t>| </a:t>
            </a:r>
            <a:r>
              <a:rPr lang="en-US" altLang="zh-CN" dirty="0" smtClean="0"/>
              <a:t>2017</a:t>
            </a:r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4005440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个人介绍</a:t>
            </a:r>
            <a:endParaRPr lang="zh-CN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zh-CN" altLang="en-US" dirty="0" smtClean="0"/>
              <a:t>主讲老师：</a:t>
            </a:r>
            <a:r>
              <a:rPr lang="zh-CN" altLang="en-US" dirty="0" smtClean="0"/>
              <a:t>陈太速</a:t>
            </a:r>
            <a:endParaRPr lang="zh-CN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zh-CN" altLang="en-US" dirty="0" smtClean="0"/>
              <a:t>学习</a:t>
            </a:r>
            <a:r>
              <a:rPr lang="zh-CN" dirty="0" smtClean="0"/>
              <a:t>条件：</a:t>
            </a:r>
            <a:r>
              <a:rPr lang="zh-CN" altLang="en-US" dirty="0" smtClean="0"/>
              <a:t>具有一定</a:t>
            </a:r>
            <a:r>
              <a:rPr lang="en-US" altLang="zh-CN" dirty="0" err="1" smtClean="0"/>
              <a:t>.Net</a:t>
            </a:r>
            <a:r>
              <a:rPr lang="zh-CN" altLang="en-US" dirty="0" smtClean="0"/>
              <a:t>基础</a:t>
            </a:r>
            <a:endParaRPr lang="en-US" altLang="zh-CN" dirty="0" smtClean="0"/>
          </a:p>
          <a:p>
            <a:r>
              <a:rPr lang="en-US" altLang="zh-CN" dirty="0" err="1" smtClean="0"/>
              <a:t>Winform</a:t>
            </a:r>
            <a:r>
              <a:rPr lang="zh-CN" altLang="en-US" dirty="0" smtClean="0"/>
              <a:t>，</a:t>
            </a:r>
            <a:r>
              <a:rPr lang="en-US" altLang="zh-CN" dirty="0" smtClean="0"/>
              <a:t>WPF,ASP.NET</a:t>
            </a:r>
          </a:p>
          <a:p>
            <a:r>
              <a:rPr lang="en-US" altLang="zh-CN" dirty="0" smtClean="0"/>
              <a:t>ASP.NET MVC</a:t>
            </a:r>
          </a:p>
          <a:p>
            <a:r>
              <a:rPr lang="en-US" altLang="zh-CN" dirty="0" smtClean="0"/>
              <a:t>HTML,CSS,JAVASCRIPT</a:t>
            </a:r>
          </a:p>
          <a:p>
            <a:r>
              <a:rPr lang="en-US" altLang="zh-CN" dirty="0" smtClean="0"/>
              <a:t>HTTP</a:t>
            </a:r>
            <a:r>
              <a:rPr lang="en-US" altLang="zh-CN" dirty="0" smtClean="0">
                <a:sym typeface="Wingdings" panose="05000000000000000000" pitchFamily="2" charset="2"/>
              </a:rPr>
              <a:t>SERVICERESPONSE</a:t>
            </a:r>
            <a:endParaRPr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1156678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MVC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M—models</a:t>
            </a:r>
            <a:r>
              <a:rPr lang="zh-CN" altLang="en-US" dirty="0" smtClean="0"/>
              <a:t>数据</a:t>
            </a:r>
            <a:endParaRPr lang="en-US" altLang="zh-CN" dirty="0" smtClean="0"/>
          </a:p>
          <a:p>
            <a:r>
              <a:rPr lang="en-US" altLang="zh-CN" dirty="0" smtClean="0"/>
              <a:t>V—Views</a:t>
            </a:r>
            <a:r>
              <a:rPr lang="zh-CN" altLang="en-US" dirty="0" smtClean="0"/>
              <a:t>视图</a:t>
            </a:r>
            <a:endParaRPr lang="en-US" altLang="zh-CN" dirty="0" smtClean="0"/>
          </a:p>
          <a:p>
            <a:r>
              <a:rPr lang="en-US" altLang="zh-CN" dirty="0" smtClean="0"/>
              <a:t>C—</a:t>
            </a:r>
            <a:r>
              <a:rPr lang="en-US" altLang="zh-CN" dirty="0" err="1" smtClean="0"/>
              <a:t>Controlers</a:t>
            </a:r>
            <a:r>
              <a:rPr lang="zh-CN" altLang="en-US" dirty="0" smtClean="0"/>
              <a:t>控制器</a:t>
            </a:r>
            <a:endParaRPr lang="en-US" altLang="zh-CN" dirty="0" smtClean="0"/>
          </a:p>
          <a:p>
            <a:r>
              <a:rPr lang="en-US" altLang="zh-CN" dirty="0" err="1" smtClean="0"/>
              <a:t>Http</a:t>
            </a:r>
            <a:r>
              <a:rPr lang="en-US" altLang="zh-CN" dirty="0" err="1" smtClean="0">
                <a:sym typeface="Wingdings" panose="05000000000000000000" pitchFamily="2" charset="2"/>
              </a:rPr>
              <a:t>Controler</a:t>
            </a:r>
            <a:r>
              <a:rPr lang="en-US" altLang="zh-CN" dirty="0" smtClean="0">
                <a:sym typeface="Wingdings" panose="05000000000000000000" pitchFamily="2" charset="2"/>
              </a:rPr>
              <a:t>(</a:t>
            </a:r>
            <a:r>
              <a:rPr lang="zh-CN" altLang="en-US" dirty="0" smtClean="0">
                <a:sym typeface="Wingdings" panose="05000000000000000000" pitchFamily="2" charset="2"/>
              </a:rPr>
              <a:t>处理业务</a:t>
            </a:r>
            <a:r>
              <a:rPr lang="en-US" altLang="zh-CN" dirty="0" smtClean="0">
                <a:sym typeface="Wingdings" panose="05000000000000000000" pitchFamily="2" charset="2"/>
              </a:rPr>
              <a:t>)</a:t>
            </a:r>
            <a:r>
              <a:rPr lang="zh-CN" altLang="en-US" dirty="0" smtClean="0">
                <a:sym typeface="Wingdings" panose="05000000000000000000" pitchFamily="2" charset="2"/>
              </a:rPr>
              <a:t>构建</a:t>
            </a:r>
            <a:r>
              <a:rPr lang="en-US" altLang="zh-CN" dirty="0" err="1" smtClean="0">
                <a:sym typeface="Wingdings" panose="05000000000000000000" pitchFamily="2" charset="2"/>
              </a:rPr>
              <a:t>ModelViewsResponse</a:t>
            </a:r>
            <a:r>
              <a:rPr lang="en-US" altLang="zh-CN" dirty="0" smtClean="0">
                <a:sym typeface="Wingdings" panose="05000000000000000000" pitchFamily="2" charset="2"/>
              </a:rPr>
              <a:t></a:t>
            </a:r>
            <a:r>
              <a:rPr lang="zh-CN" altLang="en-US" dirty="0" smtClean="0">
                <a:sym typeface="Wingdings" panose="05000000000000000000" pitchFamily="2" charset="2"/>
              </a:rPr>
              <a:t>浏览器</a:t>
            </a:r>
            <a:endParaRPr lang="en-US" altLang="zh-CN" dirty="0" smtClean="0">
              <a:sym typeface="Wingdings" panose="05000000000000000000" pitchFamily="2" charset="2"/>
            </a:endParaRPr>
          </a:p>
          <a:p>
            <a:endParaRPr lang="en-US" altLang="zh-CN" dirty="0"/>
          </a:p>
          <a:p>
            <a:endParaRPr lang="en-US" altLang="zh-CN" dirty="0" smtClean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4321" y="3745597"/>
            <a:ext cx="3114675" cy="2990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1262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第一</a:t>
            </a:r>
            <a:r>
              <a:rPr lang="zh-CN" altLang="en-US" dirty="0" smtClean="0"/>
              <a:t>节 </a:t>
            </a:r>
            <a:r>
              <a:rPr lang="en-US" altLang="zh-CN" dirty="0" smtClean="0"/>
              <a:t>asp.net core </a:t>
            </a:r>
            <a:r>
              <a:rPr lang="zh-CN" altLang="en-US" dirty="0"/>
              <a:t>简介</a:t>
            </a:r>
            <a:endParaRPr lang="zh-CN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2001</a:t>
            </a:r>
            <a:r>
              <a:rPr lang="zh-CN" altLang="en-US" dirty="0" smtClean="0"/>
              <a:t>年 </a:t>
            </a:r>
            <a:r>
              <a:rPr lang="en-US" altLang="zh-CN" dirty="0" smtClean="0"/>
              <a:t>asp.net </a:t>
            </a:r>
          </a:p>
          <a:p>
            <a:r>
              <a:rPr lang="en-US" altLang="zh-CN" dirty="0"/>
              <a:t>2009</a:t>
            </a:r>
            <a:r>
              <a:rPr lang="zh-CN" altLang="en-US" dirty="0" smtClean="0"/>
              <a:t>年 </a:t>
            </a:r>
            <a:r>
              <a:rPr lang="en-US" altLang="zh-CN" dirty="0" smtClean="0"/>
              <a:t>asp.net </a:t>
            </a:r>
            <a:r>
              <a:rPr lang="en-US" altLang="zh-CN" dirty="0" err="1" smtClean="0"/>
              <a:t>mvc</a:t>
            </a:r>
            <a:r>
              <a:rPr lang="en-US" altLang="zh-CN" dirty="0" smtClean="0"/>
              <a:t> </a:t>
            </a:r>
            <a:r>
              <a:rPr lang="en-US" altLang="zh-CN" dirty="0" err="1" smtClean="0"/>
              <a:t>.net</a:t>
            </a:r>
            <a:r>
              <a:rPr lang="en-US" altLang="zh-CN" dirty="0" smtClean="0"/>
              <a:t> framework</a:t>
            </a:r>
            <a:endParaRPr lang="en-US" altLang="zh-CN" dirty="0" smtClean="0"/>
          </a:p>
          <a:p>
            <a:r>
              <a:rPr lang="en-US" altLang="zh-CN" dirty="0"/>
              <a:t>2016</a:t>
            </a:r>
            <a:r>
              <a:rPr lang="zh-CN" altLang="en-US" dirty="0" smtClean="0"/>
              <a:t>年 </a:t>
            </a:r>
            <a:r>
              <a:rPr lang="en-US" altLang="zh-CN" dirty="0" smtClean="0"/>
              <a:t>asp.net </a:t>
            </a:r>
            <a:r>
              <a:rPr lang="en-US" altLang="zh-CN" dirty="0" smtClean="0"/>
              <a:t>core </a:t>
            </a:r>
            <a:r>
              <a:rPr lang="en-US" altLang="zh-CN" dirty="0" smtClean="0"/>
              <a:t>.NET CORE</a:t>
            </a:r>
            <a:endParaRPr lang="en-US" altLang="zh-CN" dirty="0" smtClean="0"/>
          </a:p>
          <a:p>
            <a:endParaRPr lang="zh-CN" altLang="en-US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1956" y="3464653"/>
            <a:ext cx="6667500" cy="30732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1157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Asp.net core </a:t>
            </a:r>
            <a:r>
              <a:rPr lang="zh-CN" altLang="en-US" dirty="0"/>
              <a:t>特点</a:t>
            </a:r>
            <a:endParaRPr lang="zh-CN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跨平台开源的新框架</a:t>
            </a:r>
            <a:endParaRPr lang="en-US" altLang="zh-CN" dirty="0" smtClean="0"/>
          </a:p>
          <a:p>
            <a:r>
              <a:rPr lang="en-US" altLang="zh-CN" dirty="0" smtClean="0"/>
              <a:t>Windows</a:t>
            </a:r>
            <a:r>
              <a:rPr lang="zh-CN" altLang="en-US" dirty="0" smtClean="0"/>
              <a:t>，</a:t>
            </a:r>
            <a:r>
              <a:rPr lang="en-US" altLang="zh-CN" dirty="0" smtClean="0"/>
              <a:t>Linux</a:t>
            </a:r>
            <a:r>
              <a:rPr lang="zh-CN" altLang="en-US" dirty="0" smtClean="0"/>
              <a:t>，</a:t>
            </a:r>
            <a:r>
              <a:rPr lang="en-US" altLang="zh-CN" dirty="0" smtClean="0"/>
              <a:t>Mac</a:t>
            </a:r>
            <a:r>
              <a:rPr lang="zh-CN" altLang="en-US" dirty="0" smtClean="0"/>
              <a:t>平台运行和开发</a:t>
            </a:r>
            <a:endParaRPr lang="en-US" altLang="zh-CN" dirty="0" smtClean="0"/>
          </a:p>
          <a:p>
            <a:r>
              <a:rPr lang="en-US" altLang="zh-CN" dirty="0" err="1" smtClean="0"/>
              <a:t>.Net</a:t>
            </a:r>
            <a:r>
              <a:rPr lang="en-US" altLang="zh-CN" dirty="0" smtClean="0"/>
              <a:t> core</a:t>
            </a:r>
            <a:r>
              <a:rPr lang="zh-CN" altLang="en-US" dirty="0" smtClean="0"/>
              <a:t>和</a:t>
            </a:r>
            <a:r>
              <a:rPr lang="en-US" altLang="zh-CN" dirty="0" err="1" smtClean="0"/>
              <a:t>.net</a:t>
            </a:r>
            <a:r>
              <a:rPr lang="en-US" altLang="zh-CN" dirty="0" smtClean="0"/>
              <a:t> Framework</a:t>
            </a:r>
          </a:p>
          <a:p>
            <a:r>
              <a:rPr lang="zh-CN" altLang="en-US" dirty="0" smtClean="0"/>
              <a:t>性能</a:t>
            </a:r>
            <a:r>
              <a:rPr lang="zh-CN" altLang="en-US" dirty="0" smtClean="0"/>
              <a:t>优化</a:t>
            </a:r>
            <a:r>
              <a:rPr lang="en-US" altLang="zh-CN" dirty="0" smtClean="0"/>
              <a:t>--</a:t>
            </a:r>
            <a:r>
              <a:rPr lang="zh-CN" altLang="en-US" dirty="0"/>
              <a:t>性能提升</a:t>
            </a:r>
            <a:r>
              <a:rPr lang="en-US" altLang="zh-CN" dirty="0"/>
              <a:t>23</a:t>
            </a:r>
            <a:r>
              <a:rPr lang="zh-CN" altLang="en-US" dirty="0" smtClean="0"/>
              <a:t>倍</a:t>
            </a:r>
            <a:r>
              <a:rPr lang="en-US" altLang="zh-CN" dirty="0" smtClean="0">
                <a:sym typeface="Wingdings" panose="05000000000000000000" pitchFamily="2" charset="2"/>
              </a:rPr>
              <a:t></a:t>
            </a:r>
            <a:r>
              <a:rPr lang="zh-CN" altLang="en-US" dirty="0" smtClean="0">
                <a:sym typeface="Wingdings" panose="05000000000000000000" pitchFamily="2" charset="2"/>
              </a:rPr>
              <a:t>至少</a:t>
            </a:r>
            <a:r>
              <a:rPr lang="en-US" altLang="zh-CN" dirty="0" smtClean="0">
                <a:sym typeface="Wingdings" panose="05000000000000000000" pitchFamily="2" charset="2"/>
              </a:rPr>
              <a:t>3</a:t>
            </a:r>
            <a:r>
              <a:rPr lang="zh-CN" altLang="en-US" dirty="0" smtClean="0">
                <a:sym typeface="Wingdings" panose="05000000000000000000" pitchFamily="2" charset="2"/>
              </a:rPr>
              <a:t>倍</a:t>
            </a:r>
            <a:endParaRPr lang="en-US" altLang="zh-CN" dirty="0" smtClean="0"/>
          </a:p>
          <a:p>
            <a:r>
              <a:rPr lang="zh-CN" altLang="en-US" dirty="0"/>
              <a:t>可</a:t>
            </a:r>
            <a:r>
              <a:rPr lang="zh-CN" altLang="en-US" dirty="0" smtClean="0"/>
              <a:t>托管在</a:t>
            </a:r>
            <a:r>
              <a:rPr lang="en-US" altLang="zh-CN" dirty="0" smtClean="0"/>
              <a:t>IIS</a:t>
            </a:r>
            <a:r>
              <a:rPr lang="zh-CN" altLang="en-US" dirty="0" smtClean="0"/>
              <a:t>中或自主主机</a:t>
            </a:r>
            <a:r>
              <a:rPr lang="zh-CN" altLang="en-US" dirty="0" smtClean="0"/>
              <a:t>托管</a:t>
            </a:r>
            <a:r>
              <a:rPr lang="en-US" altLang="zh-CN" b="1" dirty="0"/>
              <a:t>Kestrel </a:t>
            </a:r>
          </a:p>
        </p:txBody>
      </p:sp>
    </p:spTree>
    <p:extLst>
      <p:ext uri="{BB962C8B-B14F-4D97-AF65-F5344CB8AC3E}">
        <p14:creationId xmlns:p14="http://schemas.microsoft.com/office/powerpoint/2010/main" val="2164597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 smtClean="0"/>
              <a:t>.Net</a:t>
            </a:r>
            <a:r>
              <a:rPr lang="en-US" altLang="zh-CN" dirty="0" smtClean="0"/>
              <a:t> core </a:t>
            </a:r>
            <a:r>
              <a:rPr lang="zh-CN" altLang="en-US" dirty="0" smtClean="0"/>
              <a:t>安装和开发环境</a:t>
            </a:r>
            <a:endParaRPr lang="zh-CN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下载</a:t>
            </a:r>
            <a:r>
              <a:rPr lang="en-US" altLang="zh-CN" dirty="0" err="1" smtClean="0"/>
              <a:t>.net</a:t>
            </a:r>
            <a:r>
              <a:rPr lang="en-US" altLang="zh-CN" dirty="0" smtClean="0"/>
              <a:t> core</a:t>
            </a:r>
            <a:endParaRPr lang="en-US" altLang="zh-CN" dirty="0"/>
          </a:p>
          <a:p>
            <a:r>
              <a:rPr lang="en-US" altLang="zh-CN" dirty="0">
                <a:hlinkClick r:id="rId2"/>
              </a:rPr>
              <a:t>https://www.microsoft.com/net/download/core#/</a:t>
            </a:r>
            <a:r>
              <a:rPr lang="en-US" altLang="zh-CN" dirty="0" smtClean="0">
                <a:hlinkClick r:id="rId2"/>
              </a:rPr>
              <a:t>sdk</a:t>
            </a:r>
            <a:endParaRPr lang="en-US" altLang="zh-CN" dirty="0" smtClean="0"/>
          </a:p>
          <a:p>
            <a:r>
              <a:rPr lang="zh-CN" altLang="en-US" dirty="0" smtClean="0"/>
              <a:t>托管</a:t>
            </a:r>
            <a:r>
              <a:rPr lang="en-US" altLang="zh-CN" dirty="0" smtClean="0"/>
              <a:t>IIS </a:t>
            </a:r>
            <a:r>
              <a:rPr lang="zh-CN" altLang="en-US" dirty="0" smtClean="0"/>
              <a:t>下载</a:t>
            </a:r>
            <a:r>
              <a:rPr lang="en-US" altLang="zh-CN" dirty="0"/>
              <a:t>Windows Server </a:t>
            </a:r>
            <a:r>
              <a:rPr lang="en-US" altLang="zh-CN" dirty="0" smtClean="0"/>
              <a:t>Hosting</a:t>
            </a:r>
          </a:p>
          <a:p>
            <a:r>
              <a:rPr lang="en-US" altLang="zh-CN" dirty="0">
                <a:hlinkClick r:id="rId3"/>
              </a:rPr>
              <a:t>https</a:t>
            </a:r>
            <a:r>
              <a:rPr lang="en-US" altLang="zh-CN" dirty="0" smtClean="0">
                <a:hlinkClick r:id="rId3"/>
              </a:rPr>
              <a:t>://www.microsoft.com/net/download/core</a:t>
            </a:r>
            <a:r>
              <a:rPr lang="en-US" altLang="zh-CN" dirty="0">
                <a:hlinkClick r:id="rId3"/>
              </a:rPr>
              <a:t>#/</a:t>
            </a:r>
            <a:r>
              <a:rPr lang="en-US" altLang="zh-CN" dirty="0" smtClean="0">
                <a:hlinkClick r:id="rId3"/>
              </a:rPr>
              <a:t>runtime</a:t>
            </a:r>
            <a:endParaRPr lang="en-US" altLang="zh-CN" dirty="0" smtClean="0"/>
          </a:p>
          <a:p>
            <a:r>
              <a:rPr lang="zh-CN" altLang="en-US" dirty="0" smtClean="0"/>
              <a:t>开发环境 </a:t>
            </a:r>
            <a:r>
              <a:rPr lang="en-US" altLang="zh-CN" dirty="0" smtClean="0"/>
              <a:t>Visual studio2017 15.3</a:t>
            </a:r>
          </a:p>
          <a:p>
            <a:r>
              <a:rPr lang="en-US" altLang="zh-CN" dirty="0">
                <a:hlinkClick r:id="rId4"/>
              </a:rPr>
              <a:t>https://www.visualstudio.com/zh-hans/downloads</a:t>
            </a:r>
            <a:r>
              <a:rPr lang="en-US" altLang="zh-CN" dirty="0" smtClean="0">
                <a:hlinkClick r:id="rId4"/>
              </a:rPr>
              <a:t>/</a:t>
            </a:r>
            <a:endParaRPr lang="en-US" altLang="zh-CN" dirty="0" smtClean="0"/>
          </a:p>
          <a:p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423809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5130" y="511441"/>
            <a:ext cx="9404723" cy="1400530"/>
          </a:xfrm>
        </p:spPr>
        <p:txBody>
          <a:bodyPr/>
          <a:lstStyle/>
          <a:p>
            <a:r>
              <a:rPr lang="zh-CN" altLang="en-US" dirty="0"/>
              <a:t>学习</a:t>
            </a:r>
            <a:r>
              <a:rPr lang="zh-CN" altLang="en-US" dirty="0" smtClean="0"/>
              <a:t>计划</a:t>
            </a:r>
            <a:endParaRPr lang="zh-CN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Asp.net core </a:t>
            </a:r>
            <a:r>
              <a:rPr lang="zh-CN" altLang="en-US" dirty="0" smtClean="0"/>
              <a:t>基础知识</a:t>
            </a:r>
            <a:endParaRPr lang="en-US" altLang="zh-CN" dirty="0" smtClean="0"/>
          </a:p>
          <a:p>
            <a:r>
              <a:rPr lang="en-US" altLang="zh-CN" dirty="0"/>
              <a:t>DI</a:t>
            </a:r>
            <a:r>
              <a:rPr lang="zh-CN" altLang="en-US" dirty="0"/>
              <a:t>依赖</a:t>
            </a:r>
            <a:r>
              <a:rPr lang="zh-CN" altLang="en-US" dirty="0" smtClean="0"/>
              <a:t>注入</a:t>
            </a:r>
            <a:endParaRPr lang="en-US" altLang="zh-CN" dirty="0" smtClean="0"/>
          </a:p>
          <a:p>
            <a:r>
              <a:rPr lang="en-US" altLang="zh-CN" dirty="0"/>
              <a:t>Entity Framework </a:t>
            </a:r>
            <a:r>
              <a:rPr lang="en-US" altLang="zh-CN" dirty="0" smtClean="0"/>
              <a:t>Core</a:t>
            </a:r>
          </a:p>
          <a:p>
            <a:r>
              <a:rPr lang="en-US" altLang="zh-CN" dirty="0" smtClean="0"/>
              <a:t>LINQ</a:t>
            </a:r>
          </a:p>
          <a:p>
            <a:r>
              <a:rPr lang="zh-CN" altLang="en-US" dirty="0" smtClean="0"/>
              <a:t>实际项目</a:t>
            </a:r>
            <a:endParaRPr lang="en-US" altLang="zh-CN" dirty="0" smtClean="0"/>
          </a:p>
          <a:p>
            <a:r>
              <a:rPr lang="zh-CN" altLang="en-US" dirty="0" smtClean="0"/>
              <a:t>发布到</a:t>
            </a:r>
            <a:r>
              <a:rPr lang="en-US" altLang="zh-CN" dirty="0" smtClean="0"/>
              <a:t>Windows</a:t>
            </a:r>
            <a:r>
              <a:rPr lang="zh-CN" altLang="en-US" dirty="0" smtClean="0"/>
              <a:t>，</a:t>
            </a:r>
            <a:r>
              <a:rPr lang="en-US" altLang="zh-CN" dirty="0" smtClean="0"/>
              <a:t>LINUX</a:t>
            </a:r>
            <a:r>
              <a:rPr lang="zh-CN" altLang="en-US" dirty="0" smtClean="0"/>
              <a:t>平台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710783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离子">
  <a:themeElements>
    <a:clrScheme name="Ion Red">
      <a:dk1>
        <a:sysClr val="windowText" lastClr="000000"/>
      </a:dk1>
      <a:lt1>
        <a:sysClr val="window" lastClr="FFFFFF"/>
      </a:lt1>
      <a:dk2>
        <a:srgbClr val="EE5818"/>
      </a:dk2>
      <a:lt2>
        <a:srgbClr val="EBEBEB"/>
      </a:lt2>
      <a:accent1>
        <a:srgbClr val="F5A408"/>
      </a:accent1>
      <a:accent2>
        <a:srgbClr val="FA731A"/>
      </a:accent2>
      <a:accent3>
        <a:srgbClr val="AB9281"/>
      </a:accent3>
      <a:accent4>
        <a:srgbClr val="A18CD0"/>
      </a:accent4>
      <a:accent5>
        <a:srgbClr val="8EBBD2"/>
      </a:accent5>
      <a:accent6>
        <a:srgbClr val="ACC995"/>
      </a:accent6>
      <a:hlink>
        <a:srgbClr val="FAC96A"/>
      </a:hlink>
      <a:folHlink>
        <a:srgbClr val="FCDB9B"/>
      </a:folHlink>
    </a:clrScheme>
    <a:fontScheme name="Ion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04000"/>
                <a:satMod val="128000"/>
                <a:lumMod val="10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68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2000"/>
                <a:hueMod val="42000"/>
                <a:satMod val="124000"/>
                <a:lumMod val="62000"/>
              </a:schemeClr>
              <a:schemeClr val="phClr">
                <a:tint val="96000"/>
                <a:satMod val="13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5A2F9111-B2DB-470C-BA56-608F9B65882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4AE901BC-D190-49E6-8B33-2F32A0F2BF0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教学课程概述</Template>
  <TotalTime>0</TotalTime>
  <Words>183</Words>
  <Application>Microsoft Office PowerPoint</Application>
  <PresentationFormat>宽屏</PresentationFormat>
  <Paragraphs>39</Paragraphs>
  <Slides>7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4" baseType="lpstr">
      <vt:lpstr>Microsoft YaHei UI</vt:lpstr>
      <vt:lpstr>Arial</vt:lpstr>
      <vt:lpstr>Calibri</vt:lpstr>
      <vt:lpstr>Century Gothic</vt:lpstr>
      <vt:lpstr>Wingdings</vt:lpstr>
      <vt:lpstr>Wingdings 3</vt:lpstr>
      <vt:lpstr>离子</vt:lpstr>
      <vt:lpstr>Asp.net Core2.0</vt:lpstr>
      <vt:lpstr>个人介绍</vt:lpstr>
      <vt:lpstr>MVC</vt:lpstr>
      <vt:lpstr>第一节 asp.net core 简介</vt:lpstr>
      <vt:lpstr>Asp.net core 特点</vt:lpstr>
      <vt:lpstr>.Net core 安装和开发环境</vt:lpstr>
      <vt:lpstr>学习计划</vt:lpstr>
    </vt:vector>
  </TitlesOfParts>
  <Manager/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2017-09-22T14:16:37Z</dcterms:created>
  <dcterms:modified xsi:type="dcterms:W3CDTF">2017-09-25T15:56:06Z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TC030395169991</vt:lpwstr>
  </property>
</Properties>
</file>