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04B58B-B7E9-43A6-886B-FDEDA1DB1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BD68D7-2F39-4720-8D67-B3D0C7ADA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5D0B7A-E51C-47A4-8302-1CD2C29F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E33B32-91A0-4D9E-8E96-6B1A67C4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4BE886-F9D5-4460-B4B9-C01C781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20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43FA2A-9259-4F38-90BE-79A19A18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2171E67-4521-460C-B12B-E56823780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9A773A-7B2C-4FF9-910C-7B9AAA2E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BB6EC3-ED63-43EF-B1A7-A701AAC2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BF788A-1CB1-48A2-8053-B7E38562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952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ECE482E-EC26-4578-AEEE-02ED1E4150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2D245B-4B0F-415F-8252-61E517E0B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8EDCAF-829E-4211-8C98-0365C8BE2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9F3EDC-0728-4EAE-8AD1-7CBD61C5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64C6ED-26E6-4444-BCAB-7C3D541E8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028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1"/>
            <a:ext cx="12192000" cy="6524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599"/>
          </a:p>
        </p:txBody>
      </p:sp>
      <p:pic>
        <p:nvPicPr>
          <p:cNvPr id="7" name="Picture 2" descr="D:\Wonderworks\Client\Luxshare ICT\Design\Version 9_20111129\1130_Luxshare-ICT_ppt-0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688" y="7939"/>
            <a:ext cx="32575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4"/>
          <p:cNvCxnSpPr/>
          <p:nvPr userDrawn="1"/>
        </p:nvCxnSpPr>
        <p:spPr>
          <a:xfrm>
            <a:off x="1103314" y="1196975"/>
            <a:ext cx="10753725" cy="0"/>
          </a:xfrm>
          <a:prstGeom prst="line">
            <a:avLst/>
          </a:prstGeom>
          <a:ln w="31750" cap="sq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1"/>
          <p:cNvSpPr>
            <a:spLocks noGrp="1"/>
          </p:cNvSpPr>
          <p:nvPr>
            <p:ph type="title" idx="4294967295" hasCustomPrompt="1"/>
          </p:nvPr>
        </p:nvSpPr>
        <p:spPr>
          <a:xfrm>
            <a:off x="1295235" y="260648"/>
            <a:ext cx="10657416" cy="865188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773371" y="1412776"/>
            <a:ext cx="10656000" cy="477645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24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6858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22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2pPr>
            <a:lvl3pPr marL="1257300" indent="-342900">
              <a:buClr>
                <a:srgbClr val="00B050"/>
              </a:buClr>
              <a:buFont typeface="Wingdings" panose="05000000000000000000" pitchFamily="2" charset="2"/>
              <a:buChar char="n"/>
              <a:defRPr sz="20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3pPr>
            <a:lvl4pPr marL="16002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18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4pPr>
            <a:lvl5pPr marL="20574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16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029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D3EEB5-94B9-46C4-B67F-186D08D6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A92CFE-396F-4AC1-BDA6-2A53E9713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C87803-655F-4211-B34D-FF83C2BCE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364EDF-3A9B-42DF-B7E9-44AA1CBEE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E456B2-E9EC-4343-B8AD-E3F5AAEBD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14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5331E5-DFE1-4278-8CB1-ECE86833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E20E00-3A13-4F8E-B16F-20692D494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0BC851-B69C-4351-A72B-E1B0A11E0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A38769-38B2-4608-BD03-4A250CC55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621B31-A86C-4DD7-B45E-325E51BD1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52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77CD68-3535-4DA5-B430-25603392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662D2A-E974-47ED-BAB6-5E8EDB362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DCC2E48-9337-4026-A687-31EF12AC5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3EE13E1-5D0C-4BCD-91B2-0894DB98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E56CB3-9346-4202-911C-A03AEB65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164645-4275-4769-A371-2F5B3F511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46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B521AE-8705-4683-A982-C765FD5E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C56292-C809-4713-A64D-3276792CB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958D35B-A22E-42AD-99A3-7EDDE0599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F7C05DE-B54E-44E1-8744-866F7CF92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562740C-5918-468F-BA6F-12B1CD16F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41BB474-445D-4A8E-BEB2-6CB436CE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C638B7C-9066-4690-A1B3-810A4B15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509CB29-13D0-454B-A57D-FD365292E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84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DED44B-2E99-48F4-9C04-CF8DBC6E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CB389F6-7A88-4642-8325-997B842D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29AB001-C1E3-4F3E-B9A8-E4920DE3F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C02518-99F5-4D6B-9F29-AC758D734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48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8655562-9498-4057-BDBB-6C531269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3DC2BF5-8BD9-4376-9CCA-544D11550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2370AF-D99B-42B9-99B4-566A8234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285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3E06E3-BA26-4F8F-9026-4879176C5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92675A-FAFC-4798-9284-DCE5BCE7C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9035804-6AFD-42D8-96F6-1C2EF0D4F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CDDCAB-186F-49F7-8392-7FB6EFB14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4BB806-0877-4F18-BA54-7517B82F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68ACE3-145D-4775-B526-DB1F1719C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501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573AD8-1C1F-42CC-8118-327A74F5B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6DCE096-009B-4AA1-8BF2-CFEB47533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BCAF27B-3D6D-4739-BE0E-9512F2523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09A14B-93A1-4995-859B-D9A6FE50F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A38D04-292B-4C05-8CF2-A754A7525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CE3A75-6A71-4775-8CE9-F19A8419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84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EF147CC-5C1D-42DF-9FD2-324E0B3C0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9D39A41-8A04-4CFB-BB22-0333A6DA6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65389F-38AC-4B02-87B1-9DFC1F615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2A24-323D-4C95-908E-81A87824934B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FACEA3-9BF3-401A-82A5-D34D73A26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66B0EB-5BF3-4835-BFCD-68EC39D6B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9F8EF-A898-4A54-BEF1-A45FE195AB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93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2224543-DE7B-4488-8804-1D6C8CEE62AF}"/>
              </a:ext>
            </a:extLst>
          </p:cNvPr>
          <p:cNvSpPr txBox="1"/>
          <p:nvPr/>
        </p:nvSpPr>
        <p:spPr>
          <a:xfrm>
            <a:off x="1524000" y="658368"/>
            <a:ext cx="443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Windows</a:t>
            </a:r>
            <a:r>
              <a:rPr lang="zh-CN" altLang="en-US" sz="2000" dirty="0"/>
              <a:t>电脑制作指定的</a:t>
            </a:r>
            <a:r>
              <a:rPr lang="en-US" altLang="zh-CN" sz="2000" dirty="0"/>
              <a:t>Mac</a:t>
            </a:r>
            <a:r>
              <a:rPr lang="zh-CN" altLang="en-US" sz="2000" dirty="0"/>
              <a:t>电脑</a:t>
            </a:r>
            <a:r>
              <a:rPr lang="en-US" altLang="zh-CN" sz="2000" dirty="0"/>
              <a:t>PE</a:t>
            </a:r>
            <a:r>
              <a:rPr lang="zh-CN" altLang="en-US" sz="2000" dirty="0"/>
              <a:t>盘</a:t>
            </a:r>
          </a:p>
        </p:txBody>
      </p:sp>
    </p:spTree>
    <p:extLst>
      <p:ext uri="{BB962C8B-B14F-4D97-AF65-F5344CB8AC3E}">
        <p14:creationId xmlns:p14="http://schemas.microsoft.com/office/powerpoint/2010/main" val="413617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078992" y="758952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+mn-ea"/>
              </a:rPr>
              <a:t>一</a:t>
            </a:r>
            <a:r>
              <a:rPr lang="en-US" altLang="zh-CN" sz="2000" dirty="0">
                <a:latin typeface="+mn-ea"/>
              </a:rPr>
              <a:t>.</a:t>
            </a:r>
            <a:r>
              <a:rPr lang="zh-CN" altLang="en-US" sz="2000" dirty="0">
                <a:latin typeface="+mn-ea"/>
              </a:rPr>
              <a:t>准备工具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8992" y="2231136"/>
            <a:ext cx="8019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1.Windows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电脑一台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U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盘一个，内存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16G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及其以上，建议使用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USB3.0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传输速度的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Mac OS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引导镜像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BalenaEtcher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Mac OS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引导镜像，自己找资源下载，如极限苹果，黑果小兵等。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BalenaEtcher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软件有免安装及安装版本的，百度下载即可。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498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A28AC03-E730-44CE-AD46-90586407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70432" y="758952"/>
            <a:ext cx="6731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二</a:t>
            </a:r>
            <a:r>
              <a:rPr lang="en-US" altLang="zh-CN" sz="2000" dirty="0">
                <a:latin typeface="+mn-ea"/>
              </a:rPr>
              <a:t>.</a:t>
            </a:r>
            <a:r>
              <a:rPr lang="zh-CN" altLang="en-US" sz="2000" dirty="0"/>
              <a:t>制作方法  </a:t>
            </a:r>
            <a:r>
              <a:rPr lang="zh-CN" altLang="en-US" sz="2000" dirty="0">
                <a:solidFill>
                  <a:srgbClr val="FF0000"/>
                </a:solidFill>
              </a:rPr>
              <a:t>双击 </a:t>
            </a:r>
            <a:r>
              <a:rPr lang="en-US" altLang="zh-CN" sz="2000" dirty="0">
                <a:solidFill>
                  <a:srgbClr val="FF0000"/>
                </a:solidFill>
              </a:rPr>
              <a:t>balenaEtcher-Setup-1.5.24-x64.exe </a:t>
            </a:r>
            <a:r>
              <a:rPr lang="zh-CN" altLang="en-US" sz="2000" dirty="0">
                <a:solidFill>
                  <a:srgbClr val="FF0000"/>
                </a:solidFill>
              </a:rPr>
              <a:t>文件</a:t>
            </a:r>
          </a:p>
        </p:txBody>
      </p:sp>
      <p:pic>
        <p:nvPicPr>
          <p:cNvPr id="1026" name="Picture 2" descr="etc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104" y="1326033"/>
            <a:ext cx="8311896" cy="539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1170432" y="1911096"/>
            <a:ext cx="30716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点击</a:t>
            </a:r>
            <a:r>
              <a:rPr lang="en-US" altLang="zh-CN" dirty="0"/>
              <a:t>+</a:t>
            </a:r>
            <a:r>
              <a:rPr lang="zh-CN" altLang="en-US" dirty="0"/>
              <a:t>号，选择需要的版本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选择</a:t>
            </a:r>
            <a:r>
              <a:rPr lang="en-US" altLang="zh-CN" dirty="0"/>
              <a:t>U</a:t>
            </a:r>
            <a:r>
              <a:rPr lang="zh-CN" altLang="en-US" dirty="0"/>
              <a:t>盘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点击</a:t>
            </a:r>
            <a:r>
              <a:rPr lang="en-US" altLang="zh-CN" dirty="0"/>
              <a:t>Flash.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然后等待制作完成</a:t>
            </a:r>
          </a:p>
        </p:txBody>
      </p:sp>
    </p:spTree>
    <p:extLst>
      <p:ext uri="{BB962C8B-B14F-4D97-AF65-F5344CB8AC3E}">
        <p14:creationId xmlns:p14="http://schemas.microsoft.com/office/powerpoint/2010/main" val="426351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</Words>
  <Application>Microsoft Office PowerPoint</Application>
  <PresentationFormat>宽屏</PresentationFormat>
  <Paragraphs>26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Pingzhong Shi(史平忠)</dc:creator>
  <cp:lastModifiedBy>Pingzhong Shi(史平忠)</cp:lastModifiedBy>
  <cp:revision>4</cp:revision>
  <dcterms:created xsi:type="dcterms:W3CDTF">2025-05-05T00:11:57Z</dcterms:created>
  <dcterms:modified xsi:type="dcterms:W3CDTF">2025-05-05T01:58:20Z</dcterms:modified>
</cp:coreProperties>
</file>